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Masters/slideMaster1.xml" ContentType="application/vnd.openxmlformats-officedocument.presentationml.slideMaster+xml"/>
  <Override PartName="/ppt/notesSlides/notesSlide20.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1.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19.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metadata" ContentType="application/binary"/>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5143500" type="screen16x9"/>
  <p:notesSz cx="7315200" cy="9601200"/>
  <p:embeddedFontLst>
    <p:embeddedFont>
      <p:font typeface="Calibri" panose="020F0502020204030204" pitchFamily="34" charset="0"/>
      <p:regular r:id="rId35"/>
      <p:bold r:id="rId36"/>
      <p:italic r:id="rId37"/>
      <p:boldItalic r:id="rId38"/>
    </p:embeddedFont>
    <p:embeddedFont>
      <p:font typeface="Montserrat Medium" panose="00000600000000000000" pitchFamily="2" charset="0"/>
      <p:regular r:id="rId39"/>
      <p:bold r:id="rId40"/>
      <p:italic r:id="rId41"/>
      <p:boldItalic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i79Mg7P5XGvLuGoB3GZVxqyM8YK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511BD7E-7A68-4C29-BF1A-F53EBCAEC24C}">
  <a:tblStyle styleId="{B511BD7E-7A68-4C29-BF1A-F53EBCAEC24C}"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641" autoAdjust="0"/>
  </p:normalViewPr>
  <p:slideViewPr>
    <p:cSldViewPr snapToGrid="0">
      <p:cViewPr varScale="1">
        <p:scale>
          <a:sx n="107" d="100"/>
          <a:sy n="107" d="100"/>
        </p:scale>
        <p:origin x="1656"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customschemas.google.com/relationships/presentationmetadata" Target="metadata"/><Relationship Id="rId48"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169920" cy="481727"/>
          </a:xfrm>
          <a:prstGeom prst="rect">
            <a:avLst/>
          </a:prstGeom>
          <a:noFill/>
          <a:ln>
            <a:noFill/>
          </a:ln>
        </p:spPr>
        <p:txBody>
          <a:bodyPr spcFirstLastPara="1" wrap="square" lIns="96645" tIns="48309" rIns="96645" bIns="48309"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4143587" y="0"/>
            <a:ext cx="3169920" cy="481727"/>
          </a:xfrm>
          <a:prstGeom prst="rect">
            <a:avLst/>
          </a:prstGeom>
          <a:noFill/>
          <a:ln>
            <a:noFill/>
          </a:ln>
        </p:spPr>
        <p:txBody>
          <a:bodyPr spcFirstLastPara="1" wrap="square" lIns="96645" tIns="48309" rIns="96645" bIns="48309"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119474"/>
            <a:ext cx="3169920" cy="481726"/>
          </a:xfrm>
          <a:prstGeom prst="rect">
            <a:avLst/>
          </a:prstGeom>
          <a:noFill/>
          <a:ln>
            <a:noFill/>
          </a:ln>
        </p:spPr>
        <p:txBody>
          <a:bodyPr spcFirstLastPara="1" wrap="square" lIns="96645" tIns="48309" rIns="96645" bIns="48309"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4143587" y="9119474"/>
            <a:ext cx="3169920" cy="481726"/>
          </a:xfrm>
          <a:prstGeom prst="rect">
            <a:avLst/>
          </a:prstGeom>
          <a:noFill/>
          <a:ln>
            <a:noFill/>
          </a:ln>
        </p:spPr>
        <p:txBody>
          <a:bodyPr spcFirstLastPara="1" wrap="square" lIns="96645" tIns="48309" rIns="96645" bIns="48309" anchor="b" anchorCtr="0">
            <a:noAutofit/>
          </a:bodyPr>
          <a:lstStyle/>
          <a:p>
            <a:pPr algn="r">
              <a:buSzPts val="1200"/>
            </a:pPr>
            <a:fld id="{00000000-1234-1234-1234-123412341234}" type="slidenum">
              <a:rPr lang="fr-CA" sz="1300" smtClean="0">
                <a:solidFill>
                  <a:schemeClr val="dk1"/>
                </a:solidFill>
                <a:latin typeface="Calibri"/>
                <a:ea typeface="Calibri"/>
                <a:cs typeface="Calibri"/>
                <a:sym typeface="Calibri"/>
              </a:rPr>
              <a:pPr algn="r">
                <a:buSzPts val="1200"/>
              </a:pPr>
              <a:t>‹N°›</a:t>
            </a:fld>
            <a:endParaRPr lang="fr-CA"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86" name="Google Shape;86;p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p15: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dirty="0"/>
          </a:p>
        </p:txBody>
      </p:sp>
      <p:sp>
        <p:nvSpPr>
          <p:cNvPr id="177" name="Google Shape;177;p1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12: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185" name="Google Shape;185;p1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g24211677fc5_1_51: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192" name="Google Shape;192;g24211677fc5_1_5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3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199" name="Google Shape;199;p3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24211677fc5_1_58: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14" name="Google Shape;214;g24211677fc5_1_5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3: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190278" indent="0"/>
            <a:endParaRPr dirty="0"/>
          </a:p>
        </p:txBody>
      </p:sp>
      <p:sp>
        <p:nvSpPr>
          <p:cNvPr id="221" name="Google Shape;221;p1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Google Shape;229;g24211677fc5_1_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30" name="Google Shape;230;g24211677fc5_1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4b8a8f7ab9_0_2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37" name="Google Shape;237;g24b8a8f7ab9_0_2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24211677fc5_1_12: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Clr>
                <a:schemeClr val="dk1"/>
              </a:buClr>
              <a:buSzPts val="1100"/>
            </a:pPr>
            <a:endParaRPr/>
          </a:p>
        </p:txBody>
      </p:sp>
      <p:sp>
        <p:nvSpPr>
          <p:cNvPr id="245" name="Google Shape;245;g24211677fc5_1_1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24211677fc5_1_28: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52" name="Google Shape;252;g24211677fc5_1_2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1: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94" name="Google Shape;94;p3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24211677fc5_1_2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59" name="Google Shape;259;g24211677fc5_1_2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24b8a8f7ab9_0_28: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Clr>
                <a:schemeClr val="dk1"/>
              </a:buClr>
              <a:buSzPts val="1100"/>
            </a:pPr>
            <a:endParaRPr/>
          </a:p>
        </p:txBody>
      </p:sp>
      <p:sp>
        <p:nvSpPr>
          <p:cNvPr id="266" name="Google Shape;266;g24b8a8f7ab9_0_2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24b8a8f7ab9_0_35: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274" name="Google Shape;274;g24b8a8f7ab9_0_3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24bc21ab41d_0_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483306" indent="-315491">
              <a:spcAft>
                <a:spcPts val="1269"/>
              </a:spcAft>
              <a:buClr>
                <a:schemeClr val="dk1"/>
              </a:buClr>
              <a:buSzPts val="1100"/>
              <a:buFont typeface="Calibri"/>
              <a:buAutoNum type="arabicParenR"/>
            </a:pPr>
            <a:endParaRPr dirty="0"/>
          </a:p>
        </p:txBody>
      </p:sp>
      <p:sp>
        <p:nvSpPr>
          <p:cNvPr id="282" name="Google Shape;282;g24bc21ab41d_0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g24b8a8f7ab9_0_43: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SzPts val="1100"/>
            </a:pPr>
            <a:endParaRPr/>
          </a:p>
        </p:txBody>
      </p:sp>
      <p:sp>
        <p:nvSpPr>
          <p:cNvPr id="290" name="Google Shape;290;g24b8a8f7ab9_0_4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24b8a8f7ab9_0_5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483306" indent="-315491">
              <a:spcAft>
                <a:spcPts val="1269"/>
              </a:spcAft>
              <a:buSzPts val="1100"/>
              <a:buFont typeface="Calibri"/>
              <a:buAutoNum type="arabicParenR"/>
            </a:pPr>
            <a:endParaRPr dirty="0"/>
          </a:p>
        </p:txBody>
      </p:sp>
      <p:sp>
        <p:nvSpPr>
          <p:cNvPr id="298" name="Google Shape;298;g24b8a8f7ab9_0_5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24b8a8f7ab9_0_59: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buSzPts val="1100"/>
            </a:pPr>
            <a:endParaRPr/>
          </a:p>
        </p:txBody>
      </p:sp>
      <p:sp>
        <p:nvSpPr>
          <p:cNvPr id="306" name="Google Shape;306;g24b8a8f7ab9_0_5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24211677fc5_1_35: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314" name="Google Shape;314;g24211677fc5_1_3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14: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322" name="Google Shape;322;p1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4211677fc5_1_42: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endParaRPr/>
          </a:p>
        </p:txBody>
      </p:sp>
      <p:sp>
        <p:nvSpPr>
          <p:cNvPr id="330" name="Google Shape;330;g24211677fc5_1_42: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4ed47d353e_0_5: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147677" indent="0"/>
            <a:endParaRPr/>
          </a:p>
        </p:txBody>
      </p:sp>
      <p:sp>
        <p:nvSpPr>
          <p:cNvPr id="101" name="Google Shape;101;g24ed47d353e_0_5: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24bc21ab41d_1_0:notes"/>
          <p:cNvSpPr txBox="1">
            <a:spLocks noGrp="1"/>
          </p:cNvSpPr>
          <p:nvPr>
            <p:ph type="body" idx="1"/>
          </p:nvPr>
        </p:nvSpPr>
        <p:spPr>
          <a:xfrm>
            <a:off x="731520" y="4620578"/>
            <a:ext cx="5852160" cy="3780630"/>
          </a:xfrm>
          <a:prstGeom prst="rect">
            <a:avLst/>
          </a:prstGeom>
          <a:noFill/>
          <a:ln>
            <a:noFill/>
          </a:ln>
        </p:spPr>
        <p:txBody>
          <a:bodyPr spcFirstLastPara="1" wrap="square" lIns="96645" tIns="48309" rIns="96645" bIns="48309" anchor="t" anchorCtr="0">
            <a:noAutofit/>
          </a:bodyPr>
          <a:lstStyle/>
          <a:p>
            <a:pPr marL="0" indent="0">
              <a:spcBef>
                <a:spcPts val="846"/>
              </a:spcBef>
            </a:pPr>
            <a:endParaRPr dirty="0"/>
          </a:p>
        </p:txBody>
      </p:sp>
      <p:sp>
        <p:nvSpPr>
          <p:cNvPr id="338" name="Google Shape;338;g24bc21ab41d_1_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p17: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345" name="Google Shape;345;p1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3: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spcBef>
                <a:spcPts val="846"/>
              </a:spcBef>
            </a:pPr>
            <a:endParaRPr/>
          </a:p>
        </p:txBody>
      </p:sp>
      <p:sp>
        <p:nvSpPr>
          <p:cNvPr id="352" name="Google Shape;352;p3: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0: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dirty="0"/>
          </a:p>
        </p:txBody>
      </p:sp>
      <p:sp>
        <p:nvSpPr>
          <p:cNvPr id="108" name="Google Shape;108;p10: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4: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147677" indent="0"/>
            <a:endParaRPr dirty="0"/>
          </a:p>
        </p:txBody>
      </p:sp>
      <p:sp>
        <p:nvSpPr>
          <p:cNvPr id="115" name="Google Shape;115;p4: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7: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dirty="0"/>
          </a:p>
        </p:txBody>
      </p:sp>
      <p:sp>
        <p:nvSpPr>
          <p:cNvPr id="123" name="Google Shape;123;p7: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8: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138" name="Google Shape;138;p8: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9: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153" name="Google Shape;153;p9: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11:notes"/>
          <p:cNvSpPr txBox="1">
            <a:spLocks noGrp="1"/>
          </p:cNvSpPr>
          <p:nvPr>
            <p:ph type="body" idx="1"/>
          </p:nvPr>
        </p:nvSpPr>
        <p:spPr>
          <a:xfrm>
            <a:off x="731520" y="4620577"/>
            <a:ext cx="5852160" cy="3780473"/>
          </a:xfrm>
          <a:prstGeom prst="rect">
            <a:avLst/>
          </a:prstGeom>
          <a:noFill/>
          <a:ln>
            <a:noFill/>
          </a:ln>
        </p:spPr>
        <p:txBody>
          <a:bodyPr spcFirstLastPara="1" wrap="square" lIns="96645" tIns="48309" rIns="96645" bIns="48309" anchor="t" anchorCtr="0">
            <a:noAutofit/>
          </a:bodyPr>
          <a:lstStyle/>
          <a:p>
            <a:pPr marL="0" indent="0"/>
            <a:endParaRPr/>
          </a:p>
        </p:txBody>
      </p:sp>
      <p:sp>
        <p:nvSpPr>
          <p:cNvPr id="165" name="Google Shape;165;p11:notes"/>
          <p:cNvSpPr>
            <a:spLocks noGrp="1" noRot="1" noChangeAspect="1"/>
          </p:cNvSpPr>
          <p:nvPr>
            <p:ph type="sldImg" idx="2"/>
          </p:nvPr>
        </p:nvSpPr>
        <p:spPr>
          <a:xfrm>
            <a:off x="777875" y="1200150"/>
            <a:ext cx="5759450" cy="3240088"/>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8" name="Google Shape;18;p1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8"/>
          <p:cNvSpPr txBox="1">
            <a:spLocks noGrp="1"/>
          </p:cNvSpPr>
          <p:nvPr>
            <p:ph type="body" idx="1"/>
          </p:nvPr>
        </p:nvSpPr>
        <p:spPr>
          <a:xfrm rot="5400000">
            <a:off x="2874764" y="-1217413"/>
            <a:ext cx="3394472" cy="82296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75" name="Google Shape;75;p2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9"/>
          <p:cNvSpPr txBox="1">
            <a:spLocks noGrp="1"/>
          </p:cNvSpPr>
          <p:nvPr>
            <p:ph type="title"/>
          </p:nvPr>
        </p:nvSpPr>
        <p:spPr>
          <a:xfrm rot="5400000">
            <a:off x="5463778" y="1371601"/>
            <a:ext cx="4388644" cy="205740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9"/>
          <p:cNvSpPr txBox="1">
            <a:spLocks noGrp="1"/>
          </p:cNvSpPr>
          <p:nvPr>
            <p:ph type="body" idx="1"/>
          </p:nvPr>
        </p:nvSpPr>
        <p:spPr>
          <a:xfrm rot="5400000">
            <a:off x="1272778" y="-609599"/>
            <a:ext cx="4388644" cy="60198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81" name="Google Shape;81;p29"/>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9"/>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9"/>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21"/>
        <p:cNvGrpSpPr/>
        <p:nvPr/>
      </p:nvGrpSpPr>
      <p:grpSpPr>
        <a:xfrm>
          <a:off x="0" y="0"/>
          <a:ext cx="0" cy="0"/>
          <a:chOff x="0" y="0"/>
          <a:chExt cx="0" cy="0"/>
        </a:xfrm>
      </p:grpSpPr>
      <p:sp>
        <p:nvSpPr>
          <p:cNvPr id="22" name="Google Shape;22;p20"/>
          <p:cNvSpPr txBox="1">
            <a:spLocks noGrp="1"/>
          </p:cNvSpPr>
          <p:nvPr>
            <p:ph type="ctrTitle"/>
          </p:nvPr>
        </p:nvSpPr>
        <p:spPr>
          <a:xfrm>
            <a:off x="685800" y="1597819"/>
            <a:ext cx="7772400" cy="1102519"/>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0"/>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a:endParaRPr/>
          </a:p>
        </p:txBody>
      </p:sp>
      <p:sp>
        <p:nvSpPr>
          <p:cNvPr id="24" name="Google Shape;24;p20"/>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20"/>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20"/>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7"/>
        <p:cNvGrpSpPr/>
        <p:nvPr/>
      </p:nvGrpSpPr>
      <p:grpSpPr>
        <a:xfrm>
          <a:off x="0" y="0"/>
          <a:ext cx="0" cy="0"/>
          <a:chOff x="0" y="0"/>
          <a:chExt cx="0" cy="0"/>
        </a:xfrm>
      </p:grpSpPr>
      <p:sp>
        <p:nvSpPr>
          <p:cNvPr id="28" name="Google Shape;28;p25"/>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5"/>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5"/>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1"/>
        <p:cNvGrpSpPr/>
        <p:nvPr/>
      </p:nvGrpSpPr>
      <p:grpSpPr>
        <a:xfrm>
          <a:off x="0" y="0"/>
          <a:ext cx="0" cy="0"/>
          <a:chOff x="0" y="0"/>
          <a:chExt cx="0" cy="0"/>
        </a:xfrm>
      </p:grpSpPr>
      <p:sp>
        <p:nvSpPr>
          <p:cNvPr id="32" name="Google Shape;32;p22"/>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2"/>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4" name="Google Shape;34;p22"/>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rmAutofit/>
          </a:bodyPr>
          <a:lstStyle>
            <a:lvl1pPr marL="457200" lvl="0" indent="-406400" algn="l">
              <a:lnSpc>
                <a:spcPct val="100000"/>
              </a:lnSpc>
              <a:spcBef>
                <a:spcPts val="560"/>
              </a:spcBef>
              <a:spcAft>
                <a:spcPts val="0"/>
              </a:spcAft>
              <a:buClr>
                <a:schemeClr val="dk1"/>
              </a:buClr>
              <a:buSzPts val="2800"/>
              <a:buChar char="•"/>
              <a:defRPr sz="2800"/>
            </a:lvl1pPr>
            <a:lvl2pPr marL="914400" lvl="1" indent="-381000" algn="l">
              <a:lnSpc>
                <a:spcPct val="100000"/>
              </a:lnSpc>
              <a:spcBef>
                <a:spcPts val="480"/>
              </a:spcBef>
              <a:spcAft>
                <a:spcPts val="0"/>
              </a:spcAft>
              <a:buClr>
                <a:schemeClr val="dk1"/>
              </a:buClr>
              <a:buSzPts val="2400"/>
              <a:buChar char="–"/>
              <a:defRPr sz="2400"/>
            </a:lvl2pPr>
            <a:lvl3pPr marL="1371600" lvl="2" indent="-355600" algn="l">
              <a:lnSpc>
                <a:spcPct val="100000"/>
              </a:lnSpc>
              <a:spcBef>
                <a:spcPts val="400"/>
              </a:spcBef>
              <a:spcAft>
                <a:spcPts val="0"/>
              </a:spcAft>
              <a:buClr>
                <a:schemeClr val="dk1"/>
              </a:buClr>
              <a:buSzPts val="2000"/>
              <a:buChar char="•"/>
              <a:defRPr sz="2000"/>
            </a:lvl3pPr>
            <a:lvl4pPr marL="1828800" lvl="3" indent="-342900" algn="l">
              <a:lnSpc>
                <a:spcPct val="100000"/>
              </a:lnSpc>
              <a:spcBef>
                <a:spcPts val="360"/>
              </a:spcBef>
              <a:spcAft>
                <a:spcPts val="0"/>
              </a:spcAft>
              <a:buClr>
                <a:schemeClr val="dk1"/>
              </a:buClr>
              <a:buSzPts val="1800"/>
              <a:buChar char="–"/>
              <a:defRPr sz="1800"/>
            </a:lvl4pPr>
            <a:lvl5pPr marL="2286000" lvl="4" indent="-342900" algn="l">
              <a:lnSpc>
                <a:spcPct val="100000"/>
              </a:lnSpc>
              <a:spcBef>
                <a:spcPts val="360"/>
              </a:spcBef>
              <a:spcAft>
                <a:spcPts val="0"/>
              </a:spcAft>
              <a:buClr>
                <a:schemeClr val="dk1"/>
              </a:buClr>
              <a:buSzPts val="1800"/>
              <a:buChar char="»"/>
              <a:defRPr sz="1800"/>
            </a:lvl5pPr>
            <a:lvl6pPr marL="2743200" lvl="5" indent="-342900" algn="l">
              <a:lnSpc>
                <a:spcPct val="100000"/>
              </a:lnSpc>
              <a:spcBef>
                <a:spcPts val="360"/>
              </a:spcBef>
              <a:spcAft>
                <a:spcPts val="0"/>
              </a:spcAft>
              <a:buClr>
                <a:schemeClr val="dk1"/>
              </a:buClr>
              <a:buSzPts val="1800"/>
              <a:buChar char="•"/>
              <a:defRPr sz="1800"/>
            </a:lvl6pPr>
            <a:lvl7pPr marL="3200400" lvl="6" indent="-342900" algn="l">
              <a:lnSpc>
                <a:spcPct val="100000"/>
              </a:lnSpc>
              <a:spcBef>
                <a:spcPts val="360"/>
              </a:spcBef>
              <a:spcAft>
                <a:spcPts val="0"/>
              </a:spcAft>
              <a:buClr>
                <a:schemeClr val="dk1"/>
              </a:buClr>
              <a:buSzPts val="1800"/>
              <a:buChar char="•"/>
              <a:defRPr sz="1800"/>
            </a:lvl7pPr>
            <a:lvl8pPr marL="3657600" lvl="7" indent="-342900" algn="l">
              <a:lnSpc>
                <a:spcPct val="100000"/>
              </a:lnSpc>
              <a:spcBef>
                <a:spcPts val="360"/>
              </a:spcBef>
              <a:spcAft>
                <a:spcPts val="0"/>
              </a:spcAft>
              <a:buClr>
                <a:schemeClr val="dk1"/>
              </a:buClr>
              <a:buSzPts val="1800"/>
              <a:buChar char="•"/>
              <a:defRPr sz="1800"/>
            </a:lvl8pPr>
            <a:lvl9pPr marL="4114800" lvl="8" indent="-342900" algn="l">
              <a:lnSpc>
                <a:spcPct val="100000"/>
              </a:lnSpc>
              <a:spcBef>
                <a:spcPts val="360"/>
              </a:spcBef>
              <a:spcAft>
                <a:spcPts val="0"/>
              </a:spcAft>
              <a:buClr>
                <a:schemeClr val="dk1"/>
              </a:buClr>
              <a:buSzPts val="1800"/>
              <a:buChar char="•"/>
              <a:defRPr sz="1800"/>
            </a:lvl9pPr>
          </a:lstStyle>
          <a:p>
            <a:endParaRPr/>
          </a:p>
        </p:txBody>
      </p:sp>
      <p:sp>
        <p:nvSpPr>
          <p:cNvPr id="35" name="Google Shape;35;p22"/>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22"/>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2"/>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8"/>
        <p:cNvGrpSpPr/>
        <p:nvPr/>
      </p:nvGrpSpPr>
      <p:grpSpPr>
        <a:xfrm>
          <a:off x="0" y="0"/>
          <a:ext cx="0" cy="0"/>
          <a:chOff x="0" y="0"/>
          <a:chExt cx="0" cy="0"/>
        </a:xfrm>
      </p:grpSpPr>
      <p:sp>
        <p:nvSpPr>
          <p:cNvPr id="39" name="Google Shape;39;p21"/>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rmAutofit/>
          </a:bodyPr>
          <a:lstStyle>
            <a:lvl1pPr lvl="0" algn="l">
              <a:lnSpc>
                <a:spcPct val="100000"/>
              </a:lnSpc>
              <a:spcBef>
                <a:spcPts val="0"/>
              </a:spcBef>
              <a:spcAft>
                <a:spcPts val="0"/>
              </a:spcAft>
              <a:buClr>
                <a:schemeClr val="dk1"/>
              </a:buClr>
              <a:buSzPts val="4000"/>
              <a:buFont typeface="Calibri"/>
              <a:buNone/>
              <a:defRPr sz="4000" b="1"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1"/>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00"/>
              </a:spcBef>
              <a:spcAft>
                <a:spcPts val="0"/>
              </a:spcAft>
              <a:buClr>
                <a:srgbClr val="888888"/>
              </a:buClr>
              <a:buSzPts val="2000"/>
              <a:buNone/>
              <a:defRPr sz="2000">
                <a:solidFill>
                  <a:srgbClr val="888888"/>
                </a:solidFill>
              </a:defRPr>
            </a:lvl1pPr>
            <a:lvl2pPr marL="914400" lvl="1" indent="-228600" algn="l">
              <a:lnSpc>
                <a:spcPct val="100000"/>
              </a:lnSpc>
              <a:spcBef>
                <a:spcPts val="360"/>
              </a:spcBef>
              <a:spcAft>
                <a:spcPts val="0"/>
              </a:spcAft>
              <a:buClr>
                <a:srgbClr val="888888"/>
              </a:buClr>
              <a:buSzPts val="1800"/>
              <a:buNone/>
              <a:defRPr sz="1800">
                <a:solidFill>
                  <a:srgbClr val="888888"/>
                </a:solidFill>
              </a:defRPr>
            </a:lvl2pPr>
            <a:lvl3pPr marL="1371600" lvl="2" indent="-228600" algn="l">
              <a:lnSpc>
                <a:spcPct val="100000"/>
              </a:lnSpc>
              <a:spcBef>
                <a:spcPts val="320"/>
              </a:spcBef>
              <a:spcAft>
                <a:spcPts val="0"/>
              </a:spcAft>
              <a:buClr>
                <a:srgbClr val="888888"/>
              </a:buClr>
              <a:buSzPts val="1600"/>
              <a:buNone/>
              <a:defRPr sz="1600">
                <a:solidFill>
                  <a:srgbClr val="888888"/>
                </a:solidFill>
              </a:defRPr>
            </a:lvl3pPr>
            <a:lvl4pPr marL="1828800" lvl="3" indent="-228600" algn="l">
              <a:lnSpc>
                <a:spcPct val="100000"/>
              </a:lnSpc>
              <a:spcBef>
                <a:spcPts val="280"/>
              </a:spcBef>
              <a:spcAft>
                <a:spcPts val="0"/>
              </a:spcAft>
              <a:buClr>
                <a:srgbClr val="888888"/>
              </a:buClr>
              <a:buSzPts val="1400"/>
              <a:buNone/>
              <a:defRPr sz="1400">
                <a:solidFill>
                  <a:srgbClr val="888888"/>
                </a:solidFill>
              </a:defRPr>
            </a:lvl4pPr>
            <a:lvl5pPr marL="2286000" lvl="4" indent="-228600" algn="l">
              <a:lnSpc>
                <a:spcPct val="100000"/>
              </a:lnSpc>
              <a:spcBef>
                <a:spcPts val="280"/>
              </a:spcBef>
              <a:spcAft>
                <a:spcPts val="0"/>
              </a:spcAft>
              <a:buClr>
                <a:srgbClr val="888888"/>
              </a:buClr>
              <a:buSzPts val="1400"/>
              <a:buNone/>
              <a:defRPr sz="1400">
                <a:solidFill>
                  <a:srgbClr val="888888"/>
                </a:solidFill>
              </a:defRPr>
            </a:lvl5pPr>
            <a:lvl6pPr marL="2743200" lvl="5" indent="-228600" algn="l">
              <a:lnSpc>
                <a:spcPct val="100000"/>
              </a:lnSpc>
              <a:spcBef>
                <a:spcPts val="280"/>
              </a:spcBef>
              <a:spcAft>
                <a:spcPts val="0"/>
              </a:spcAft>
              <a:buClr>
                <a:srgbClr val="888888"/>
              </a:buClr>
              <a:buSzPts val="1400"/>
              <a:buNone/>
              <a:defRPr sz="1400">
                <a:solidFill>
                  <a:srgbClr val="888888"/>
                </a:solidFill>
              </a:defRPr>
            </a:lvl6pPr>
            <a:lvl7pPr marL="3200400" lvl="6" indent="-228600" algn="l">
              <a:lnSpc>
                <a:spcPct val="100000"/>
              </a:lnSpc>
              <a:spcBef>
                <a:spcPts val="280"/>
              </a:spcBef>
              <a:spcAft>
                <a:spcPts val="0"/>
              </a:spcAft>
              <a:buClr>
                <a:srgbClr val="888888"/>
              </a:buClr>
              <a:buSzPts val="1400"/>
              <a:buNone/>
              <a:defRPr sz="1400">
                <a:solidFill>
                  <a:srgbClr val="888888"/>
                </a:solidFill>
              </a:defRPr>
            </a:lvl7pPr>
            <a:lvl8pPr marL="3657600" lvl="7" indent="-228600" algn="l">
              <a:lnSpc>
                <a:spcPct val="100000"/>
              </a:lnSpc>
              <a:spcBef>
                <a:spcPts val="280"/>
              </a:spcBef>
              <a:spcAft>
                <a:spcPts val="0"/>
              </a:spcAft>
              <a:buClr>
                <a:srgbClr val="888888"/>
              </a:buClr>
              <a:buSzPts val="1400"/>
              <a:buNone/>
              <a:defRPr sz="1400">
                <a:solidFill>
                  <a:srgbClr val="888888"/>
                </a:solidFill>
              </a:defRPr>
            </a:lvl8pPr>
            <a:lvl9pPr marL="4114800" lvl="8" indent="-228600" algn="l">
              <a:lnSpc>
                <a:spcPct val="100000"/>
              </a:lnSpc>
              <a:spcBef>
                <a:spcPts val="280"/>
              </a:spcBef>
              <a:spcAft>
                <a:spcPts val="0"/>
              </a:spcAft>
              <a:buClr>
                <a:srgbClr val="888888"/>
              </a:buClr>
              <a:buSzPts val="1400"/>
              <a:buNone/>
              <a:defRPr sz="1400">
                <a:solidFill>
                  <a:srgbClr val="888888"/>
                </a:solidFill>
              </a:defRPr>
            </a:lvl9pPr>
          </a:lstStyle>
          <a:p>
            <a:endParaRPr/>
          </a:p>
        </p:txBody>
      </p:sp>
      <p:sp>
        <p:nvSpPr>
          <p:cNvPr id="41" name="Google Shape;41;p21"/>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21"/>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1"/>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2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44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3"/>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7" name="Google Shape;47;p23"/>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48" name="Google Shape;48;p23"/>
          <p:cNvSpPr txBox="1">
            <a:spLocks noGrp="1"/>
          </p:cNvSpPr>
          <p:nvPr>
            <p:ph type="body" idx="3"/>
          </p:nvPr>
        </p:nvSpPr>
        <p:spPr>
          <a:xfrm>
            <a:off x="4645026" y="1151335"/>
            <a:ext cx="4041775" cy="479822"/>
          </a:xfrm>
          <a:prstGeom prst="rect">
            <a:avLst/>
          </a:prstGeom>
          <a:noFill/>
          <a:ln>
            <a:noFill/>
          </a:ln>
        </p:spPr>
        <p:txBody>
          <a:bodyPr spcFirstLastPara="1" wrap="square" lIns="91425" tIns="45700" rIns="91425" bIns="45700" anchor="b" anchorCtr="0">
            <a:normAutofit/>
          </a:bodyPr>
          <a:lstStyle>
            <a:lvl1pPr marL="457200" lvl="0" indent="-228600" algn="l">
              <a:lnSpc>
                <a:spcPct val="100000"/>
              </a:lnSpc>
              <a:spcBef>
                <a:spcPts val="480"/>
              </a:spcBef>
              <a:spcAft>
                <a:spcPts val="0"/>
              </a:spcAft>
              <a:buClr>
                <a:schemeClr val="dk1"/>
              </a:buClr>
              <a:buSzPts val="2400"/>
              <a:buNone/>
              <a:defRPr sz="2400" b="1"/>
            </a:lvl1pPr>
            <a:lvl2pPr marL="914400" lvl="1" indent="-228600" algn="l">
              <a:lnSpc>
                <a:spcPct val="100000"/>
              </a:lnSpc>
              <a:spcBef>
                <a:spcPts val="400"/>
              </a:spcBef>
              <a:spcAft>
                <a:spcPts val="0"/>
              </a:spcAft>
              <a:buClr>
                <a:schemeClr val="dk1"/>
              </a:buClr>
              <a:buSzPts val="2000"/>
              <a:buNone/>
              <a:defRPr sz="2000" b="1"/>
            </a:lvl2pPr>
            <a:lvl3pPr marL="1371600" lvl="2" indent="-228600" algn="l">
              <a:lnSpc>
                <a:spcPct val="100000"/>
              </a:lnSpc>
              <a:spcBef>
                <a:spcPts val="360"/>
              </a:spcBef>
              <a:spcAft>
                <a:spcPts val="0"/>
              </a:spcAft>
              <a:buClr>
                <a:schemeClr val="dk1"/>
              </a:buClr>
              <a:buSzPts val="1800"/>
              <a:buNone/>
              <a:defRPr sz="1800" b="1"/>
            </a:lvl3pPr>
            <a:lvl4pPr marL="1828800" lvl="3" indent="-228600" algn="l">
              <a:lnSpc>
                <a:spcPct val="100000"/>
              </a:lnSpc>
              <a:spcBef>
                <a:spcPts val="320"/>
              </a:spcBef>
              <a:spcAft>
                <a:spcPts val="0"/>
              </a:spcAft>
              <a:buClr>
                <a:schemeClr val="dk1"/>
              </a:buClr>
              <a:buSzPts val="1600"/>
              <a:buNone/>
              <a:defRPr sz="1600" b="1"/>
            </a:lvl4pPr>
            <a:lvl5pPr marL="2286000" lvl="4" indent="-228600" algn="l">
              <a:lnSpc>
                <a:spcPct val="100000"/>
              </a:lnSpc>
              <a:spcBef>
                <a:spcPts val="320"/>
              </a:spcBef>
              <a:spcAft>
                <a:spcPts val="0"/>
              </a:spcAft>
              <a:buClr>
                <a:schemeClr val="dk1"/>
              </a:buClr>
              <a:buSzPts val="1600"/>
              <a:buNone/>
              <a:defRPr sz="1600" b="1"/>
            </a:lvl5pPr>
            <a:lvl6pPr marL="2743200" lvl="5" indent="-228600" algn="l">
              <a:lnSpc>
                <a:spcPct val="100000"/>
              </a:lnSpc>
              <a:spcBef>
                <a:spcPts val="320"/>
              </a:spcBef>
              <a:spcAft>
                <a:spcPts val="0"/>
              </a:spcAft>
              <a:buClr>
                <a:schemeClr val="dk1"/>
              </a:buClr>
              <a:buSzPts val="1600"/>
              <a:buNone/>
              <a:defRPr sz="1600" b="1"/>
            </a:lvl6pPr>
            <a:lvl7pPr marL="3200400" lvl="6" indent="-228600" algn="l">
              <a:lnSpc>
                <a:spcPct val="100000"/>
              </a:lnSpc>
              <a:spcBef>
                <a:spcPts val="320"/>
              </a:spcBef>
              <a:spcAft>
                <a:spcPts val="0"/>
              </a:spcAft>
              <a:buClr>
                <a:schemeClr val="dk1"/>
              </a:buClr>
              <a:buSzPts val="1600"/>
              <a:buNone/>
              <a:defRPr sz="1600" b="1"/>
            </a:lvl7pPr>
            <a:lvl8pPr marL="3657600" lvl="7" indent="-228600" algn="l">
              <a:lnSpc>
                <a:spcPct val="100000"/>
              </a:lnSpc>
              <a:spcBef>
                <a:spcPts val="320"/>
              </a:spcBef>
              <a:spcAft>
                <a:spcPts val="0"/>
              </a:spcAft>
              <a:buClr>
                <a:schemeClr val="dk1"/>
              </a:buClr>
              <a:buSzPts val="1600"/>
              <a:buNone/>
              <a:defRPr sz="1600" b="1"/>
            </a:lvl8pPr>
            <a:lvl9pPr marL="4114800" lvl="8" indent="-228600" algn="l">
              <a:lnSpc>
                <a:spcPct val="100000"/>
              </a:lnSpc>
              <a:spcBef>
                <a:spcPts val="320"/>
              </a:spcBef>
              <a:spcAft>
                <a:spcPts val="0"/>
              </a:spcAft>
              <a:buClr>
                <a:schemeClr val="dk1"/>
              </a:buClr>
              <a:buSzPts val="1600"/>
              <a:buNone/>
              <a:defRPr sz="1600" b="1"/>
            </a:lvl9pPr>
          </a:lstStyle>
          <a:p>
            <a:endParaRPr/>
          </a:p>
        </p:txBody>
      </p:sp>
      <p:sp>
        <p:nvSpPr>
          <p:cNvPr id="49" name="Google Shape;49;p23"/>
          <p:cNvSpPr txBox="1">
            <a:spLocks noGrp="1"/>
          </p:cNvSpPr>
          <p:nvPr>
            <p:ph type="body" idx="4"/>
          </p:nvPr>
        </p:nvSpPr>
        <p:spPr>
          <a:xfrm>
            <a:off x="4645026" y="1631156"/>
            <a:ext cx="4041775" cy="2963466"/>
          </a:xfrm>
          <a:prstGeom prst="rect">
            <a:avLst/>
          </a:prstGeom>
          <a:noFill/>
          <a:ln>
            <a:noFill/>
          </a:ln>
        </p:spPr>
        <p:txBody>
          <a:bodyPr spcFirstLastPara="1" wrap="square" lIns="91425" tIns="45700" rIns="91425" bIns="45700" anchor="t" anchorCtr="0">
            <a:normAutofit/>
          </a:bodyPr>
          <a:lstStyle>
            <a:lvl1pPr marL="457200" lvl="0" indent="-381000" algn="l">
              <a:lnSpc>
                <a:spcPct val="100000"/>
              </a:lnSpc>
              <a:spcBef>
                <a:spcPts val="480"/>
              </a:spcBef>
              <a:spcAft>
                <a:spcPts val="0"/>
              </a:spcAft>
              <a:buClr>
                <a:schemeClr val="dk1"/>
              </a:buClr>
              <a:buSzPts val="2400"/>
              <a:buChar char="•"/>
              <a:defRPr sz="2400"/>
            </a:lvl1pPr>
            <a:lvl2pPr marL="914400" lvl="1" indent="-355600" algn="l">
              <a:lnSpc>
                <a:spcPct val="100000"/>
              </a:lnSpc>
              <a:spcBef>
                <a:spcPts val="400"/>
              </a:spcBef>
              <a:spcAft>
                <a:spcPts val="0"/>
              </a:spcAft>
              <a:buClr>
                <a:schemeClr val="dk1"/>
              </a:buClr>
              <a:buSzPts val="2000"/>
              <a:buChar char="–"/>
              <a:defRPr sz="2000"/>
            </a:lvl2pPr>
            <a:lvl3pPr marL="1371600" lvl="2" indent="-342900" algn="l">
              <a:lnSpc>
                <a:spcPct val="100000"/>
              </a:lnSpc>
              <a:spcBef>
                <a:spcPts val="360"/>
              </a:spcBef>
              <a:spcAft>
                <a:spcPts val="0"/>
              </a:spcAft>
              <a:buClr>
                <a:schemeClr val="dk1"/>
              </a:buClr>
              <a:buSzPts val="1800"/>
              <a:buChar char="•"/>
              <a:defRPr sz="1800"/>
            </a:lvl3pPr>
            <a:lvl4pPr marL="1828800" lvl="3" indent="-330200" algn="l">
              <a:lnSpc>
                <a:spcPct val="100000"/>
              </a:lnSpc>
              <a:spcBef>
                <a:spcPts val="320"/>
              </a:spcBef>
              <a:spcAft>
                <a:spcPts val="0"/>
              </a:spcAft>
              <a:buClr>
                <a:schemeClr val="dk1"/>
              </a:buClr>
              <a:buSzPts val="1600"/>
              <a:buChar char="–"/>
              <a:defRPr sz="1600"/>
            </a:lvl4pPr>
            <a:lvl5pPr marL="2286000" lvl="4" indent="-330200" algn="l">
              <a:lnSpc>
                <a:spcPct val="100000"/>
              </a:lnSpc>
              <a:spcBef>
                <a:spcPts val="320"/>
              </a:spcBef>
              <a:spcAft>
                <a:spcPts val="0"/>
              </a:spcAft>
              <a:buClr>
                <a:schemeClr val="dk1"/>
              </a:buClr>
              <a:buSzPts val="1600"/>
              <a:buChar char="»"/>
              <a:defRPr sz="1600"/>
            </a:lvl5pPr>
            <a:lvl6pPr marL="2743200" lvl="5" indent="-330200" algn="l">
              <a:lnSpc>
                <a:spcPct val="100000"/>
              </a:lnSpc>
              <a:spcBef>
                <a:spcPts val="320"/>
              </a:spcBef>
              <a:spcAft>
                <a:spcPts val="0"/>
              </a:spcAft>
              <a:buClr>
                <a:schemeClr val="dk1"/>
              </a:buClr>
              <a:buSzPts val="1600"/>
              <a:buChar char="•"/>
              <a:defRPr sz="1600"/>
            </a:lvl6pPr>
            <a:lvl7pPr marL="3200400" lvl="6" indent="-330200" algn="l">
              <a:lnSpc>
                <a:spcPct val="100000"/>
              </a:lnSpc>
              <a:spcBef>
                <a:spcPts val="320"/>
              </a:spcBef>
              <a:spcAft>
                <a:spcPts val="0"/>
              </a:spcAft>
              <a:buClr>
                <a:schemeClr val="dk1"/>
              </a:buClr>
              <a:buSzPts val="1600"/>
              <a:buChar char="•"/>
              <a:defRPr sz="1600"/>
            </a:lvl7pPr>
            <a:lvl8pPr marL="3657600" lvl="7" indent="-330200" algn="l">
              <a:lnSpc>
                <a:spcPct val="100000"/>
              </a:lnSpc>
              <a:spcBef>
                <a:spcPts val="320"/>
              </a:spcBef>
              <a:spcAft>
                <a:spcPts val="0"/>
              </a:spcAft>
              <a:buClr>
                <a:schemeClr val="dk1"/>
              </a:buClr>
              <a:buSzPts val="1600"/>
              <a:buChar char="•"/>
              <a:defRPr sz="1600"/>
            </a:lvl8pPr>
            <a:lvl9pPr marL="4114800" lvl="8" indent="-330200" algn="l">
              <a:lnSpc>
                <a:spcPct val="100000"/>
              </a:lnSpc>
              <a:spcBef>
                <a:spcPts val="320"/>
              </a:spcBef>
              <a:spcAft>
                <a:spcPts val="0"/>
              </a:spcAft>
              <a:buClr>
                <a:schemeClr val="dk1"/>
              </a:buClr>
              <a:buSzPts val="1600"/>
              <a:buChar char="•"/>
              <a:defRPr sz="1600"/>
            </a:lvl9pPr>
          </a:lstStyle>
          <a:p>
            <a:endParaRPr/>
          </a:p>
        </p:txBody>
      </p:sp>
      <p:sp>
        <p:nvSpPr>
          <p:cNvPr id="50" name="Google Shape;50;p23"/>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23"/>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3"/>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2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lvl="0" algn="ctr">
              <a:lnSpc>
                <a:spcPct val="10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24"/>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4"/>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4"/>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26"/>
          <p:cNvSpPr txBox="1">
            <a:spLocks noGrp="1"/>
          </p:cNvSpPr>
          <p:nvPr>
            <p:ph type="title"/>
          </p:nvPr>
        </p:nvSpPr>
        <p:spPr>
          <a:xfrm>
            <a:off x="457201" y="204787"/>
            <a:ext cx="3008313" cy="871538"/>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6"/>
          <p:cNvSpPr txBox="1">
            <a:spLocks noGrp="1"/>
          </p:cNvSpPr>
          <p:nvPr>
            <p:ph type="body" idx="1"/>
          </p:nvPr>
        </p:nvSpPr>
        <p:spPr>
          <a:xfrm>
            <a:off x="3575050" y="204788"/>
            <a:ext cx="5111750" cy="4389835"/>
          </a:xfrm>
          <a:prstGeom prst="rect">
            <a:avLst/>
          </a:prstGeom>
          <a:noFill/>
          <a:ln>
            <a:noFill/>
          </a:ln>
        </p:spPr>
        <p:txBody>
          <a:bodyPr spcFirstLastPara="1" wrap="square" lIns="91425" tIns="45700" rIns="91425" bIns="45700" anchor="t" anchorCtr="0">
            <a:normAutofit/>
          </a:bodyPr>
          <a:lstStyle>
            <a:lvl1pPr marL="457200" lvl="0" indent="-431800" algn="l">
              <a:lnSpc>
                <a:spcPct val="100000"/>
              </a:lnSpc>
              <a:spcBef>
                <a:spcPts val="640"/>
              </a:spcBef>
              <a:spcAft>
                <a:spcPts val="0"/>
              </a:spcAft>
              <a:buClr>
                <a:schemeClr val="dk1"/>
              </a:buClr>
              <a:buSzPts val="3200"/>
              <a:buChar char="•"/>
              <a:defRPr sz="3200"/>
            </a:lvl1pPr>
            <a:lvl2pPr marL="914400" lvl="1" indent="-406400" algn="l">
              <a:lnSpc>
                <a:spcPct val="100000"/>
              </a:lnSpc>
              <a:spcBef>
                <a:spcPts val="560"/>
              </a:spcBef>
              <a:spcAft>
                <a:spcPts val="0"/>
              </a:spcAft>
              <a:buClr>
                <a:schemeClr val="dk1"/>
              </a:buClr>
              <a:buSzPts val="2800"/>
              <a:buChar char="–"/>
              <a:defRPr sz="2800"/>
            </a:lvl2pPr>
            <a:lvl3pPr marL="1371600" lvl="2" indent="-381000" algn="l">
              <a:lnSpc>
                <a:spcPct val="100000"/>
              </a:lnSpc>
              <a:spcBef>
                <a:spcPts val="480"/>
              </a:spcBef>
              <a:spcAft>
                <a:spcPts val="0"/>
              </a:spcAft>
              <a:buClr>
                <a:schemeClr val="dk1"/>
              </a:buClr>
              <a:buSzPts val="2400"/>
              <a:buChar char="•"/>
              <a:defRPr sz="2400"/>
            </a:lvl3pPr>
            <a:lvl4pPr marL="1828800" lvl="3" indent="-355600" algn="l">
              <a:lnSpc>
                <a:spcPct val="100000"/>
              </a:lnSpc>
              <a:spcBef>
                <a:spcPts val="400"/>
              </a:spcBef>
              <a:spcAft>
                <a:spcPts val="0"/>
              </a:spcAft>
              <a:buClr>
                <a:schemeClr val="dk1"/>
              </a:buClr>
              <a:buSzPts val="2000"/>
              <a:buChar char="–"/>
              <a:defRPr sz="2000"/>
            </a:lvl4pPr>
            <a:lvl5pPr marL="2286000" lvl="4" indent="-355600" algn="l">
              <a:lnSpc>
                <a:spcPct val="100000"/>
              </a:lnSpc>
              <a:spcBef>
                <a:spcPts val="400"/>
              </a:spcBef>
              <a:spcAft>
                <a:spcPts val="0"/>
              </a:spcAft>
              <a:buClr>
                <a:schemeClr val="dk1"/>
              </a:buClr>
              <a:buSzPts val="2000"/>
              <a:buChar char="»"/>
              <a:defRPr sz="2000"/>
            </a:lvl5pPr>
            <a:lvl6pPr marL="2743200" lvl="5" indent="-355600" algn="l">
              <a:lnSpc>
                <a:spcPct val="100000"/>
              </a:lnSpc>
              <a:spcBef>
                <a:spcPts val="400"/>
              </a:spcBef>
              <a:spcAft>
                <a:spcPts val="0"/>
              </a:spcAft>
              <a:buClr>
                <a:schemeClr val="dk1"/>
              </a:buClr>
              <a:buSzPts val="2000"/>
              <a:buChar char="•"/>
              <a:defRPr sz="2000"/>
            </a:lvl6pPr>
            <a:lvl7pPr marL="3200400" lvl="6" indent="-355600" algn="l">
              <a:lnSpc>
                <a:spcPct val="100000"/>
              </a:lnSpc>
              <a:spcBef>
                <a:spcPts val="400"/>
              </a:spcBef>
              <a:spcAft>
                <a:spcPts val="0"/>
              </a:spcAft>
              <a:buClr>
                <a:schemeClr val="dk1"/>
              </a:buClr>
              <a:buSzPts val="2000"/>
              <a:buChar char="•"/>
              <a:defRPr sz="2000"/>
            </a:lvl7pPr>
            <a:lvl8pPr marL="3657600" lvl="7" indent="-355600" algn="l">
              <a:lnSpc>
                <a:spcPct val="100000"/>
              </a:lnSpc>
              <a:spcBef>
                <a:spcPts val="400"/>
              </a:spcBef>
              <a:spcAft>
                <a:spcPts val="0"/>
              </a:spcAft>
              <a:buClr>
                <a:schemeClr val="dk1"/>
              </a:buClr>
              <a:buSzPts val="2000"/>
              <a:buChar char="•"/>
              <a:defRPr sz="2000"/>
            </a:lvl8pPr>
            <a:lvl9pPr marL="4114800" lvl="8" indent="-355600" algn="l">
              <a:lnSpc>
                <a:spcPct val="100000"/>
              </a:lnSpc>
              <a:spcBef>
                <a:spcPts val="400"/>
              </a:spcBef>
              <a:spcAft>
                <a:spcPts val="0"/>
              </a:spcAft>
              <a:buClr>
                <a:schemeClr val="dk1"/>
              </a:buClr>
              <a:buSzPts val="2000"/>
              <a:buChar char="•"/>
              <a:defRPr sz="2000"/>
            </a:lvl9pPr>
          </a:lstStyle>
          <a:p>
            <a:endParaRPr/>
          </a:p>
        </p:txBody>
      </p:sp>
      <p:sp>
        <p:nvSpPr>
          <p:cNvPr id="61" name="Google Shape;61;p26"/>
          <p:cNvSpPr txBox="1">
            <a:spLocks noGrp="1"/>
          </p:cNvSpPr>
          <p:nvPr>
            <p:ph type="body" idx="2"/>
          </p:nvPr>
        </p:nvSpPr>
        <p:spPr>
          <a:xfrm>
            <a:off x="457201" y="1076326"/>
            <a:ext cx="3008313" cy="351829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2" name="Google Shape;62;p26"/>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6"/>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26"/>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solidFill>
                <a:srgbClr val="88A44E"/>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7"/>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chemeClr val="dk1"/>
              </a:buClr>
              <a:buSzPts val="2000"/>
              <a:buFont typeface="Calibri"/>
              <a:buNone/>
              <a:defRPr sz="20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7"/>
          <p:cNvSpPr>
            <a:spLocks noGrp="1"/>
          </p:cNvSpPr>
          <p:nvPr>
            <p:ph type="pic" idx="2"/>
          </p:nvPr>
        </p:nvSpPr>
        <p:spPr>
          <a:xfrm>
            <a:off x="1792288" y="459581"/>
            <a:ext cx="5486400" cy="3086100"/>
          </a:xfrm>
          <a:prstGeom prst="rect">
            <a:avLst/>
          </a:prstGeom>
          <a:noFill/>
          <a:ln>
            <a:noFill/>
          </a:ln>
        </p:spPr>
      </p:sp>
      <p:sp>
        <p:nvSpPr>
          <p:cNvPr id="68" name="Google Shape;68;p27"/>
          <p:cNvSpPr txBox="1">
            <a:spLocks noGrp="1"/>
          </p:cNvSpPr>
          <p:nvPr>
            <p:ph type="body" idx="1"/>
          </p:nvPr>
        </p:nvSpPr>
        <p:spPr>
          <a:xfrm>
            <a:off x="1792288" y="4025503"/>
            <a:ext cx="5486400" cy="603647"/>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280"/>
              </a:spcBef>
              <a:spcAft>
                <a:spcPts val="0"/>
              </a:spcAft>
              <a:buClr>
                <a:schemeClr val="dk1"/>
              </a:buClr>
              <a:buSzPts val="1400"/>
              <a:buNone/>
              <a:defRPr sz="1400"/>
            </a:lvl1pPr>
            <a:lvl2pPr marL="914400" lvl="1" indent="-228600" algn="l">
              <a:lnSpc>
                <a:spcPct val="100000"/>
              </a:lnSpc>
              <a:spcBef>
                <a:spcPts val="240"/>
              </a:spcBef>
              <a:spcAft>
                <a:spcPts val="0"/>
              </a:spcAft>
              <a:buClr>
                <a:schemeClr val="dk1"/>
              </a:buClr>
              <a:buSzPts val="1200"/>
              <a:buNone/>
              <a:defRPr sz="1200"/>
            </a:lvl2pPr>
            <a:lvl3pPr marL="1371600" lvl="2" indent="-228600" algn="l">
              <a:lnSpc>
                <a:spcPct val="100000"/>
              </a:lnSpc>
              <a:spcBef>
                <a:spcPts val="200"/>
              </a:spcBef>
              <a:spcAft>
                <a:spcPts val="0"/>
              </a:spcAft>
              <a:buClr>
                <a:schemeClr val="dk1"/>
              </a:buClr>
              <a:buSzPts val="1000"/>
              <a:buNone/>
              <a:defRPr sz="1000"/>
            </a:lvl3pPr>
            <a:lvl4pPr marL="1828800" lvl="3" indent="-228600" algn="l">
              <a:lnSpc>
                <a:spcPct val="100000"/>
              </a:lnSpc>
              <a:spcBef>
                <a:spcPts val="180"/>
              </a:spcBef>
              <a:spcAft>
                <a:spcPts val="0"/>
              </a:spcAft>
              <a:buClr>
                <a:schemeClr val="dk1"/>
              </a:buClr>
              <a:buSzPts val="900"/>
              <a:buNone/>
              <a:defRPr sz="900"/>
            </a:lvl4pPr>
            <a:lvl5pPr marL="2286000" lvl="4" indent="-228600" algn="l">
              <a:lnSpc>
                <a:spcPct val="100000"/>
              </a:lnSpc>
              <a:spcBef>
                <a:spcPts val="180"/>
              </a:spcBef>
              <a:spcAft>
                <a:spcPts val="0"/>
              </a:spcAft>
              <a:buClr>
                <a:schemeClr val="dk1"/>
              </a:buClr>
              <a:buSzPts val="900"/>
              <a:buNone/>
              <a:defRPr sz="900"/>
            </a:lvl5pPr>
            <a:lvl6pPr marL="2743200" lvl="5" indent="-228600" algn="l">
              <a:lnSpc>
                <a:spcPct val="100000"/>
              </a:lnSpc>
              <a:spcBef>
                <a:spcPts val="180"/>
              </a:spcBef>
              <a:spcAft>
                <a:spcPts val="0"/>
              </a:spcAft>
              <a:buClr>
                <a:schemeClr val="dk1"/>
              </a:buClr>
              <a:buSzPts val="900"/>
              <a:buNone/>
              <a:defRPr sz="900"/>
            </a:lvl6pPr>
            <a:lvl7pPr marL="3200400" lvl="6" indent="-228600" algn="l">
              <a:lnSpc>
                <a:spcPct val="100000"/>
              </a:lnSpc>
              <a:spcBef>
                <a:spcPts val="180"/>
              </a:spcBef>
              <a:spcAft>
                <a:spcPts val="0"/>
              </a:spcAft>
              <a:buClr>
                <a:schemeClr val="dk1"/>
              </a:buClr>
              <a:buSzPts val="900"/>
              <a:buNone/>
              <a:defRPr sz="900"/>
            </a:lvl7pPr>
            <a:lvl8pPr marL="3657600" lvl="7" indent="-228600" algn="l">
              <a:lnSpc>
                <a:spcPct val="100000"/>
              </a:lnSpc>
              <a:spcBef>
                <a:spcPts val="180"/>
              </a:spcBef>
              <a:spcAft>
                <a:spcPts val="0"/>
              </a:spcAft>
              <a:buClr>
                <a:schemeClr val="dk1"/>
              </a:buClr>
              <a:buSzPts val="900"/>
              <a:buNone/>
              <a:defRPr sz="900"/>
            </a:lvl8pPr>
            <a:lvl9pPr marL="4114800" lvl="8" indent="-228600" algn="l">
              <a:lnSpc>
                <a:spcPct val="100000"/>
              </a:lnSpc>
              <a:spcBef>
                <a:spcPts val="180"/>
              </a:spcBef>
              <a:spcAft>
                <a:spcPts val="0"/>
              </a:spcAft>
              <a:buClr>
                <a:schemeClr val="dk1"/>
              </a:buClr>
              <a:buSzPts val="900"/>
              <a:buNone/>
              <a:defRPr sz="900"/>
            </a:lvl9pPr>
          </a:lstStyle>
          <a:p>
            <a:endParaRPr/>
          </a:p>
        </p:txBody>
      </p:sp>
      <p:sp>
        <p:nvSpPr>
          <p:cNvPr id="69" name="Google Shape;69;p2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8"/>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lnSpc>
                <a:spcPct val="100000"/>
              </a:lnSpc>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lnSpc>
                <a:spcPct val="100000"/>
              </a:lnSpc>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Google Shape;12;p18"/>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8"/>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8"/>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CA"/>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slide" Target="slide25.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slide" Target="slide9.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slide" Target="slide25.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slide" Target="slide15.xml"/><Relationship Id="rId4" Type="http://schemas.openxmlformats.org/officeDocument/2006/relationships/slide" Target="slide10.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1" descr="couverture c1-16-9_v2.jpg"/>
          <p:cNvPicPr preferRelativeResize="0"/>
          <p:nvPr/>
        </p:nvPicPr>
        <p:blipFill rotWithShape="1">
          <a:blip r:embed="rId3">
            <a:alphaModFix/>
          </a:blip>
          <a:srcRect/>
          <a:stretch/>
        </p:blipFill>
        <p:spPr>
          <a:xfrm>
            <a:off x="13022" y="0"/>
            <a:ext cx="9141897" cy="5143500"/>
          </a:xfrm>
          <a:prstGeom prst="rect">
            <a:avLst/>
          </a:prstGeom>
          <a:noFill/>
          <a:ln>
            <a:noFill/>
          </a:ln>
        </p:spPr>
      </p:pic>
      <p:sp>
        <p:nvSpPr>
          <p:cNvPr id="89" name="Google Shape;89;p1"/>
          <p:cNvSpPr txBox="1"/>
          <p:nvPr/>
        </p:nvSpPr>
        <p:spPr>
          <a:xfrm>
            <a:off x="167228" y="119625"/>
            <a:ext cx="4093200" cy="20319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lt1"/>
              </a:buClr>
              <a:buSzPts val="1600"/>
              <a:buFont typeface="Montserrat Medium"/>
              <a:buNone/>
            </a:pPr>
            <a:r>
              <a:rPr lang="fr-CA" sz="1200" b="0" i="0" u="none" strike="noStrike" cap="none">
                <a:solidFill>
                  <a:schemeClr val="lt1"/>
                </a:solidFill>
                <a:latin typeface="Montserrat Medium"/>
                <a:ea typeface="Montserrat Medium"/>
                <a:cs typeface="Montserrat Medium"/>
                <a:sym typeface="Montserrat Medium"/>
              </a:rPr>
              <a:t>Direction des études</a:t>
            </a: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600"/>
              <a:buFont typeface="Montserrat Medium"/>
              <a:buNone/>
            </a:pPr>
            <a:r>
              <a:rPr lang="fr-CA" sz="1200" b="0" i="0" u="none" strike="noStrike" cap="none">
                <a:solidFill>
                  <a:schemeClr val="lt1"/>
                </a:solidFill>
                <a:latin typeface="Montserrat Medium"/>
                <a:ea typeface="Montserrat Medium"/>
                <a:cs typeface="Montserrat Medium"/>
                <a:sym typeface="Montserrat Medium"/>
              </a:rPr>
              <a:t>Service des programmes </a:t>
            </a: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600"/>
              <a:buFont typeface="Montserrat Medium"/>
              <a:buNone/>
            </a:pPr>
            <a:r>
              <a:rPr lang="fr-CA" sz="1200" b="0" i="0" u="none" strike="noStrike" cap="none">
                <a:solidFill>
                  <a:schemeClr val="lt1"/>
                </a:solidFill>
                <a:latin typeface="Montserrat Medium"/>
                <a:ea typeface="Montserrat Medium"/>
                <a:cs typeface="Montserrat Medium"/>
                <a:sym typeface="Montserrat Medium"/>
              </a:rPr>
              <a:t>et de l’innovation pédagogique</a:t>
            </a:r>
            <a:endParaRPr sz="12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chemeClr val="lt1"/>
              </a:solidFill>
              <a:latin typeface="Montserrat Medium"/>
              <a:ea typeface="Montserrat Medium"/>
              <a:cs typeface="Montserrat Medium"/>
              <a:sym typeface="Montserrat Medium"/>
            </a:endParaRPr>
          </a:p>
          <a:p>
            <a:pPr marL="0" marR="0" lvl="0" indent="0" algn="l" rtl="0">
              <a:lnSpc>
                <a:spcPct val="100000"/>
              </a:lnSpc>
              <a:spcBef>
                <a:spcPts val="0"/>
              </a:spcBef>
              <a:spcAft>
                <a:spcPts val="0"/>
              </a:spcAft>
              <a:buClr>
                <a:schemeClr val="lt1"/>
              </a:buClr>
              <a:buSzPts val="1800"/>
              <a:buFont typeface="Montserrat Medium"/>
              <a:buNone/>
            </a:pPr>
            <a:r>
              <a:rPr lang="fr-CA" sz="1800" b="1" i="0" u="none" strike="noStrike" cap="small">
                <a:solidFill>
                  <a:schemeClr val="lt1"/>
                </a:solidFill>
                <a:latin typeface="Montserrat Medium"/>
                <a:ea typeface="Montserrat Medium"/>
                <a:cs typeface="Montserrat Medium"/>
                <a:sym typeface="Montserrat Medium"/>
              </a:rPr>
              <a:t>Gagner du temps pour mieux accompagner et innover :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800"/>
              <a:buFont typeface="Montserrat Medium"/>
              <a:buNone/>
            </a:pPr>
            <a:r>
              <a:rPr lang="fr-CA" sz="1800" b="1" i="0" u="none" strike="noStrike" cap="small">
                <a:solidFill>
                  <a:schemeClr val="lt1"/>
                </a:solidFill>
                <a:latin typeface="Montserrat Medium"/>
                <a:ea typeface="Montserrat Medium"/>
                <a:cs typeface="Montserrat Medium"/>
                <a:sym typeface="Montserrat Medium"/>
              </a:rPr>
              <a:t>une gestion de programme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lt1"/>
              </a:buClr>
              <a:buSzPts val="1800"/>
              <a:buFont typeface="Montserrat Medium"/>
              <a:buNone/>
            </a:pPr>
            <a:r>
              <a:rPr lang="fr-CA" sz="1800" b="1" i="0" u="none" strike="noStrike" cap="small">
                <a:solidFill>
                  <a:schemeClr val="lt1"/>
                </a:solidFill>
                <a:latin typeface="Montserrat Medium"/>
                <a:ea typeface="Montserrat Medium"/>
                <a:cs typeface="Montserrat Medium"/>
                <a:sym typeface="Montserrat Medium"/>
              </a:rPr>
              <a:t>allégée et rigoureuse</a:t>
            </a:r>
            <a:endParaRPr sz="1800" b="1" i="0" u="none" strike="noStrike" cap="none">
              <a:solidFill>
                <a:schemeClr val="lt1"/>
              </a:solidFill>
              <a:latin typeface="Calibri"/>
              <a:ea typeface="Calibri"/>
              <a:cs typeface="Calibri"/>
              <a:sym typeface="Calibri"/>
            </a:endParaRPr>
          </a:p>
        </p:txBody>
      </p:sp>
      <p:sp>
        <p:nvSpPr>
          <p:cNvPr id="90" name="Google Shape;90;p1"/>
          <p:cNvSpPr txBox="1"/>
          <p:nvPr/>
        </p:nvSpPr>
        <p:spPr>
          <a:xfrm>
            <a:off x="167228" y="2248584"/>
            <a:ext cx="4248300" cy="461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200" b="0" i="0" u="none" strike="noStrike" cap="none">
                <a:solidFill>
                  <a:schemeClr val="lt1"/>
                </a:solidFill>
                <a:latin typeface="Montserrat Medium"/>
                <a:ea typeface="Montserrat Medium"/>
                <a:cs typeface="Montserrat Medium"/>
                <a:sym typeface="Montserrat Medium"/>
              </a:rPr>
              <a:t>Nadyne Bédard, conseillère pédagogique</a:t>
            </a:r>
            <a:endParaRPr sz="1200" b="0" i="0" u="none" strike="noStrike" cap="none">
              <a:solidFill>
                <a:schemeClr val="lt1"/>
              </a:solidFill>
              <a:latin typeface="Montserrat Medium"/>
              <a:ea typeface="Montserrat Medium"/>
              <a:cs typeface="Montserrat Medium"/>
              <a:sym typeface="Montserrat Medium"/>
            </a:endParaRPr>
          </a:p>
          <a:p>
            <a:pPr marL="0" marR="0" lvl="0" indent="0" algn="l" rtl="0">
              <a:lnSpc>
                <a:spcPct val="100000"/>
              </a:lnSpc>
              <a:spcBef>
                <a:spcPts val="0"/>
              </a:spcBef>
              <a:spcAft>
                <a:spcPts val="0"/>
              </a:spcAft>
              <a:buClr>
                <a:srgbClr val="000000"/>
              </a:buClr>
              <a:buSzPts val="1600"/>
              <a:buFont typeface="Arial"/>
              <a:buNone/>
            </a:pPr>
            <a:r>
              <a:rPr lang="fr-CA" sz="1200" b="0" i="0" u="none" strike="noStrike" cap="none">
                <a:solidFill>
                  <a:schemeClr val="lt1"/>
                </a:solidFill>
                <a:latin typeface="Montserrat Medium"/>
                <a:ea typeface="Montserrat Medium"/>
                <a:cs typeface="Montserrat Medium"/>
                <a:sym typeface="Montserrat Medium"/>
              </a:rPr>
              <a:t>Louis Normand, conseiller pédagogique</a:t>
            </a:r>
            <a:endParaRPr sz="1400" b="0" i="0" u="none" strike="noStrike" cap="none">
              <a:solidFill>
                <a:srgbClr val="000000"/>
              </a:solidFill>
              <a:latin typeface="Arial"/>
              <a:ea typeface="Arial"/>
              <a:cs typeface="Arial"/>
              <a:sym typeface="Arial"/>
            </a:endParaRPr>
          </a:p>
        </p:txBody>
      </p:sp>
      <p:sp>
        <p:nvSpPr>
          <p:cNvPr id="91" name="Google Shape;91;p1"/>
          <p:cNvSpPr txBox="1"/>
          <p:nvPr/>
        </p:nvSpPr>
        <p:spPr>
          <a:xfrm>
            <a:off x="7023459" y="2710265"/>
            <a:ext cx="2043300" cy="1139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fr-CA" sz="1800" b="1" i="0" u="none" strike="noStrike" cap="small">
                <a:solidFill>
                  <a:schemeClr val="lt1"/>
                </a:solidFill>
                <a:latin typeface="Montserrat Medium"/>
                <a:ea typeface="Montserrat Medium"/>
                <a:cs typeface="Montserrat Medium"/>
                <a:sym typeface="Montserrat Medium"/>
              </a:rPr>
              <a:t>Présenté à l’AQPC </a:t>
            </a:r>
            <a:endParaRPr sz="1800" b="1" i="0" u="none" strike="noStrike" cap="small">
              <a:solidFill>
                <a:schemeClr val="lt1"/>
              </a:solidFill>
              <a:latin typeface="Montserrat Medium"/>
              <a:ea typeface="Montserrat Medium"/>
              <a:cs typeface="Montserrat Medium"/>
              <a:sym typeface="Montserrat Medium"/>
            </a:endParaRPr>
          </a:p>
          <a:p>
            <a:pPr marL="0" marR="0" lvl="0" indent="0" algn="l" rtl="0">
              <a:lnSpc>
                <a:spcPct val="100000"/>
              </a:lnSpc>
              <a:spcBef>
                <a:spcPts val="0"/>
              </a:spcBef>
              <a:spcAft>
                <a:spcPts val="0"/>
              </a:spcAft>
              <a:buClr>
                <a:srgbClr val="000000"/>
              </a:buClr>
              <a:buSzPts val="1400"/>
              <a:buFont typeface="Arial"/>
              <a:buNone/>
            </a:pPr>
            <a:r>
              <a:rPr lang="fr-CA" sz="1800" b="1" i="0" u="none" strike="noStrike" cap="small">
                <a:solidFill>
                  <a:schemeClr val="lt1"/>
                </a:solidFill>
                <a:latin typeface="Montserrat Medium"/>
                <a:ea typeface="Montserrat Medium"/>
                <a:cs typeface="Montserrat Medium"/>
                <a:sym typeface="Montserrat Medium"/>
              </a:rPr>
              <a:t>8 juin 2023</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45D4365F-7643-B691-2D9A-E946DFC56E1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a:t>
            </a:fld>
            <a:endParaRPr lang="fr-CA"/>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pic>
        <p:nvPicPr>
          <p:cNvPr id="179" name="Google Shape;179;p15" descr="bande couleur 16-9.jpg"/>
          <p:cNvPicPr preferRelativeResize="0"/>
          <p:nvPr/>
        </p:nvPicPr>
        <p:blipFill rotWithShape="1">
          <a:blip r:embed="rId3">
            <a:alphaModFix/>
          </a:blip>
          <a:srcRect/>
          <a:stretch/>
        </p:blipFill>
        <p:spPr>
          <a:xfrm>
            <a:off x="0" y="-1158"/>
            <a:ext cx="9144002" cy="5143501"/>
          </a:xfrm>
          <a:prstGeom prst="rect">
            <a:avLst/>
          </a:prstGeom>
          <a:noFill/>
          <a:ln>
            <a:noFill/>
          </a:ln>
        </p:spPr>
      </p:pic>
      <p:sp>
        <p:nvSpPr>
          <p:cNvPr id="180" name="Google Shape;180;p15"/>
          <p:cNvSpPr txBox="1">
            <a:spLocks noGrp="1"/>
          </p:cNvSpPr>
          <p:nvPr>
            <p:ph type="title"/>
          </p:nvPr>
        </p:nvSpPr>
        <p:spPr>
          <a:xfrm>
            <a:off x="1034369" y="93914"/>
            <a:ext cx="7685100" cy="919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3.b) Outils de veille </a:t>
            </a:r>
            <a:br>
              <a:rPr lang="fr-CA" sz="3200" b="1">
                <a:latin typeface="Montserrat Medium"/>
                <a:ea typeface="Montserrat Medium"/>
                <a:cs typeface="Montserrat Medium"/>
                <a:sym typeface="Montserrat Medium"/>
              </a:rPr>
            </a:br>
            <a:r>
              <a:rPr lang="fr-CA" sz="3200" b="1">
                <a:latin typeface="Montserrat Medium"/>
                <a:ea typeface="Montserrat Medium"/>
                <a:cs typeface="Montserrat Medium"/>
                <a:sym typeface="Montserrat Medium"/>
              </a:rPr>
              <a:t>FAITS SAILLANTS</a:t>
            </a:r>
            <a:endParaRPr sz="3200" b="1">
              <a:latin typeface="Montserrat Medium"/>
              <a:ea typeface="Montserrat Medium"/>
              <a:cs typeface="Montserrat Medium"/>
              <a:sym typeface="Montserrat Medium"/>
            </a:endParaRPr>
          </a:p>
        </p:txBody>
      </p:sp>
      <p:sp>
        <p:nvSpPr>
          <p:cNvPr id="181" name="Google Shape;181;p15"/>
          <p:cNvSpPr txBox="1"/>
          <p:nvPr/>
        </p:nvSpPr>
        <p:spPr>
          <a:xfrm>
            <a:off x="1110037" y="1230643"/>
            <a:ext cx="3298667" cy="3911700"/>
          </a:xfrm>
          <a:prstGeom prst="rect">
            <a:avLst/>
          </a:prstGeom>
          <a:noFill/>
          <a:ln>
            <a:noFill/>
          </a:ln>
        </p:spPr>
        <p:txBody>
          <a:bodyPr spcFirstLastPara="1" wrap="square" lIns="91425" tIns="45700" rIns="91425" bIns="45700" anchor="t" anchorCtr="0">
            <a:noAutofit/>
          </a:bodyPr>
          <a:lstStyle/>
          <a:p>
            <a:pPr marL="251459" marR="0" lvl="0" indent="-124459" algn="l" rtl="0">
              <a:lnSpc>
                <a:spcPct val="90000"/>
              </a:lnSpc>
              <a:spcBef>
                <a:spcPts val="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251459"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Collecte de données : </a:t>
            </a:r>
            <a:r>
              <a:rPr lang="fr-CA" sz="1800" b="0" i="0" u="none" strike="noStrike" cap="none">
                <a:solidFill>
                  <a:srgbClr val="3F3F3F"/>
                </a:solidFill>
                <a:latin typeface="Calibri"/>
                <a:ea typeface="Calibri"/>
                <a:cs typeface="Calibri"/>
                <a:sym typeface="Calibri"/>
              </a:rPr>
              <a:t>outils d’aide : liste de collecte, tableau d’aide à la réflexion, benchmarking, etc.</a:t>
            </a:r>
            <a:endParaRPr sz="1800" b="0" i="0" u="none" strike="noStrike" cap="none">
              <a:solidFill>
                <a:srgbClr val="000000"/>
              </a:solidFill>
              <a:latin typeface="Arial"/>
              <a:ea typeface="Arial"/>
              <a:cs typeface="Arial"/>
              <a:sym typeface="Arial"/>
            </a:endParaRPr>
          </a:p>
          <a:p>
            <a:pPr marL="251459" marR="0" lvl="0" indent="-251459"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Analyse (triangulation)</a:t>
            </a:r>
            <a:endParaRPr sz="1400" b="0" i="0" u="none" strike="noStrike" cap="none">
              <a:solidFill>
                <a:srgbClr val="000000"/>
              </a:solidFill>
              <a:latin typeface="Arial"/>
              <a:ea typeface="Arial"/>
              <a:cs typeface="Arial"/>
              <a:sym typeface="Arial"/>
            </a:endParaRPr>
          </a:p>
          <a:p>
            <a:pPr marL="251458" marR="0" lvl="0" indent="-251458"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Synthèse</a:t>
            </a:r>
            <a:endParaRPr sz="2000" b="0" i="0" u="none" strike="noStrike" cap="none">
              <a:solidFill>
                <a:srgbClr val="3F3F3F"/>
              </a:solidFill>
              <a:latin typeface="Calibri"/>
              <a:ea typeface="Calibri"/>
              <a:cs typeface="Calibri"/>
              <a:sym typeface="Calibri"/>
            </a:endParaRPr>
          </a:p>
          <a:p>
            <a:pPr marL="0" marR="0" lvl="0" indent="0" algn="l" rtl="0">
              <a:lnSpc>
                <a:spcPct val="90000"/>
              </a:lnSpc>
              <a:spcBef>
                <a:spcPts val="1400"/>
              </a:spcBef>
              <a:spcAft>
                <a:spcPts val="0"/>
              </a:spcAft>
              <a:buClr>
                <a:srgbClr val="000000"/>
              </a:buClr>
              <a:buSzPts val="2000"/>
              <a:buFont typeface="Arial"/>
              <a:buNone/>
            </a:pPr>
            <a:endParaRPr sz="2000" b="0" i="0" u="none" strike="noStrike" cap="none">
              <a:solidFill>
                <a:srgbClr val="3F3F3F"/>
              </a:solidFill>
              <a:latin typeface="Calibri"/>
              <a:ea typeface="Calibri"/>
              <a:cs typeface="Calibri"/>
              <a:sym typeface="Calibri"/>
            </a:endParaRPr>
          </a:p>
          <a:p>
            <a:pPr marL="0" marR="0" lvl="0" indent="0" algn="l" rtl="0">
              <a:lnSpc>
                <a:spcPct val="90000"/>
              </a:lnSpc>
              <a:spcBef>
                <a:spcPts val="1400"/>
              </a:spcBef>
              <a:spcAft>
                <a:spcPts val="0"/>
              </a:spcAft>
              <a:buClr>
                <a:srgbClr val="000000"/>
              </a:buClr>
              <a:buSzPts val="1400"/>
              <a:buFont typeface="Arial"/>
              <a:buNone/>
            </a:pPr>
            <a:r>
              <a:rPr lang="fr-CA" sz="1400" b="0" i="0" u="sng" strike="noStrike" cap="none">
                <a:solidFill>
                  <a:schemeClr val="hlink"/>
                </a:solidFill>
                <a:latin typeface="Calibri"/>
                <a:ea typeface="Calibri"/>
                <a:cs typeface="Calibri"/>
                <a:sym typeface="Calibri"/>
                <a:hlinkClick r:id="rId4" action="ppaction://hlinksldjump"/>
              </a:rPr>
              <a:t>Retour</a:t>
            </a:r>
            <a:r>
              <a:rPr lang="fr-CA" sz="1400" b="0" i="0" u="none" strike="noStrike" cap="none">
                <a:solidFill>
                  <a:srgbClr val="3F3F3F"/>
                </a:solidFill>
                <a:latin typeface="Calibri"/>
                <a:ea typeface="Calibri"/>
                <a:cs typeface="Calibri"/>
                <a:sym typeface="Calibri"/>
              </a:rPr>
              <a:t> cas 3</a:t>
            </a:r>
            <a:endParaRPr sz="14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0" marR="0" lvl="0" indent="0"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85725" marR="0" lvl="0" indent="0" algn="l" rtl="0">
              <a:lnSpc>
                <a:spcPct val="90000"/>
              </a:lnSpc>
              <a:spcBef>
                <a:spcPts val="600"/>
              </a:spcBef>
              <a:spcAft>
                <a:spcPts val="0"/>
              </a:spcAft>
              <a:buClr>
                <a:schemeClr val="accent1"/>
              </a:buClr>
              <a:buSzPts val="2800"/>
              <a:buFont typeface="Calibri"/>
              <a:buNone/>
            </a:pPr>
            <a:endParaRPr sz="2800" b="0" i="0" u="none" strike="noStrike" cap="none">
              <a:solidFill>
                <a:schemeClr val="dk1"/>
              </a:solidFill>
              <a:latin typeface="Calibri"/>
              <a:ea typeface="Calibri"/>
              <a:cs typeface="Calibri"/>
              <a:sym typeface="Calibri"/>
            </a:endParaRPr>
          </a:p>
        </p:txBody>
      </p:sp>
      <p:pic>
        <p:nvPicPr>
          <p:cNvPr id="182" name="Google Shape;182;p15"/>
          <p:cNvPicPr preferRelativeResize="0"/>
          <p:nvPr/>
        </p:nvPicPr>
        <p:blipFill rotWithShape="1">
          <a:blip r:embed="rId5">
            <a:alphaModFix/>
          </a:blip>
          <a:srcRect l="36363" t="23925" r="35960" b="9136"/>
          <a:stretch/>
        </p:blipFill>
        <p:spPr>
          <a:xfrm>
            <a:off x="4876919" y="93913"/>
            <a:ext cx="3629772" cy="4938095"/>
          </a:xfrm>
          <a:prstGeom prst="rect">
            <a:avLst/>
          </a:prstGeom>
          <a:noFill/>
          <a:ln w="9525" cap="flat" cmpd="sng">
            <a:solidFill>
              <a:schemeClr val="dk1"/>
            </a:solidFill>
            <a:prstDash val="solid"/>
            <a:round/>
            <a:headEnd type="none" w="sm" len="sm"/>
            <a:tailEnd type="none" w="sm" len="sm"/>
          </a:ln>
        </p:spPr>
      </p:pic>
      <p:sp>
        <p:nvSpPr>
          <p:cNvPr id="2" name="Espace réservé du numéro de diapositive 1">
            <a:extLst>
              <a:ext uri="{FF2B5EF4-FFF2-40B4-BE49-F238E27FC236}">
                <a16:creationId xmlns:a16="http://schemas.microsoft.com/office/drawing/2014/main" id="{0BF0E7A0-3CF3-5CC9-F5CA-73B4B40B74D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10</a:t>
            </a:fld>
            <a:endParaRPr lang="fr-CA"/>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pic>
        <p:nvPicPr>
          <p:cNvPr id="187" name="Google Shape;187;p12"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188" name="Google Shape;188;p12"/>
          <p:cNvSpPr txBox="1">
            <a:spLocks noGrp="1"/>
          </p:cNvSpPr>
          <p:nvPr>
            <p:ph type="title"/>
          </p:nvPr>
        </p:nvSpPr>
        <p:spPr>
          <a:xfrm>
            <a:off x="1034369" y="939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3.c) Outils de veille - </a:t>
            </a:r>
            <a:r>
              <a:rPr lang="fr-CA" sz="2988" b="1">
                <a:latin typeface="Montserrat Medium"/>
                <a:ea typeface="Montserrat Medium"/>
                <a:cs typeface="Montserrat Medium"/>
                <a:sym typeface="Montserrat Medium"/>
              </a:rPr>
              <a:t>Tableau de bord</a:t>
            </a:r>
            <a:endParaRPr sz="2488" b="1" baseline="30000">
              <a:latin typeface="Calibri"/>
              <a:ea typeface="Calibri"/>
              <a:cs typeface="Calibri"/>
              <a:sym typeface="Calibri"/>
            </a:endParaRPr>
          </a:p>
        </p:txBody>
      </p:sp>
      <p:pic>
        <p:nvPicPr>
          <p:cNvPr id="189" name="Google Shape;189;p12"/>
          <p:cNvPicPr preferRelativeResize="0"/>
          <p:nvPr/>
        </p:nvPicPr>
        <p:blipFill rotWithShape="1">
          <a:blip r:embed="rId4">
            <a:alphaModFix/>
          </a:blip>
          <a:srcRect/>
          <a:stretch/>
        </p:blipFill>
        <p:spPr>
          <a:xfrm>
            <a:off x="1182254" y="1013714"/>
            <a:ext cx="7278157" cy="3917950"/>
          </a:xfrm>
          <a:prstGeom prst="rect">
            <a:avLst/>
          </a:prstGeom>
          <a:noFill/>
          <a:ln>
            <a:noFill/>
          </a:ln>
        </p:spPr>
      </p:pic>
      <p:sp>
        <p:nvSpPr>
          <p:cNvPr id="2" name="Espace réservé du numéro de diapositive 1">
            <a:extLst>
              <a:ext uri="{FF2B5EF4-FFF2-40B4-BE49-F238E27FC236}">
                <a16:creationId xmlns:a16="http://schemas.microsoft.com/office/drawing/2014/main" id="{08931782-89CF-CEAD-1A2D-1285B154254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11</a:t>
            </a:fld>
            <a:endParaRPr lang="fr-CA"/>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pic>
        <p:nvPicPr>
          <p:cNvPr id="194" name="Google Shape;194;g24211677fc5_1_51"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195" name="Google Shape;195;g24211677fc5_1_51"/>
          <p:cNvSpPr txBox="1">
            <a:spLocks noGrp="1"/>
          </p:cNvSpPr>
          <p:nvPr>
            <p:ph type="title"/>
          </p:nvPr>
        </p:nvSpPr>
        <p:spPr>
          <a:xfrm>
            <a:off x="958769" y="280581"/>
            <a:ext cx="7685100" cy="919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3.c) Outils de veille</a:t>
            </a:r>
            <a:endParaRPr sz="3200" b="1">
              <a:latin typeface="Montserrat Medium"/>
              <a:ea typeface="Montserrat Medium"/>
              <a:cs typeface="Montserrat Medium"/>
              <a:sym typeface="Montserrat Medium"/>
            </a:endParaRPr>
          </a:p>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Questionnaire de veille - étudiants</a:t>
            </a:r>
            <a:endParaRPr sz="2700" b="1" baseline="30000">
              <a:latin typeface="Calibri"/>
              <a:ea typeface="Calibri"/>
              <a:cs typeface="Calibri"/>
              <a:sym typeface="Calibri"/>
            </a:endParaRPr>
          </a:p>
        </p:txBody>
      </p:sp>
      <p:sp>
        <p:nvSpPr>
          <p:cNvPr id="196" name="Google Shape;196;g24211677fc5_1_51"/>
          <p:cNvSpPr txBox="1"/>
          <p:nvPr/>
        </p:nvSpPr>
        <p:spPr>
          <a:xfrm>
            <a:off x="1109969" y="1293090"/>
            <a:ext cx="7533900" cy="3756495"/>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400"/>
              </a:spcBef>
              <a:spcAft>
                <a:spcPts val="0"/>
              </a:spcAft>
              <a:buClr>
                <a:srgbClr val="000000"/>
              </a:buClr>
              <a:buSzPts val="2000"/>
              <a:buFont typeface="Arial"/>
              <a:buNone/>
            </a:pPr>
            <a:r>
              <a:rPr lang="fr-CA" sz="2000" b="1" i="0" u="none" strike="noStrike" cap="none">
                <a:solidFill>
                  <a:srgbClr val="538CD5"/>
                </a:solidFill>
                <a:latin typeface="Calibri"/>
                <a:ea typeface="Calibri"/>
                <a:cs typeface="Calibri"/>
                <a:sym typeface="Calibri"/>
              </a:rPr>
              <a:t>1.</a:t>
            </a:r>
            <a:r>
              <a:rPr lang="fr-CA" sz="2000" b="1" i="0" u="none" strike="noStrike" cap="none">
                <a:solidFill>
                  <a:srgbClr val="3F3F3F"/>
                </a:solidFill>
                <a:latin typeface="Calibri"/>
                <a:ea typeface="Calibri"/>
                <a:cs typeface="Calibri"/>
                <a:sym typeface="Calibri"/>
              </a:rPr>
              <a:t> Structure</a:t>
            </a:r>
            <a:endParaRPr sz="2000" b="1"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élaboré à partir des préoccupations (et du vocabulaire) des étudiants</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en fonction des critères de la CEEC</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FG présente</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se préserver de tomber dans l’évaluation de programme</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30 questions et sous-énoncés sur LES cours (et non chaque cours)</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diplômés : 5 questions</a:t>
            </a:r>
            <a:endParaRPr sz="1400" b="0" i="0" u="none" strike="noStrike" cap="none">
              <a:solidFill>
                <a:srgbClr val="3F3F3F"/>
              </a:solidFill>
              <a:latin typeface="Calibri"/>
              <a:ea typeface="Calibri"/>
              <a:cs typeface="Calibri"/>
              <a:sym typeface="Calibri"/>
            </a:endParaRPr>
          </a:p>
          <a:p>
            <a:pPr marL="0" marR="0" lvl="0" indent="0" algn="l" rtl="0">
              <a:lnSpc>
                <a:spcPct val="90000"/>
              </a:lnSpc>
              <a:spcBef>
                <a:spcPts val="1400"/>
              </a:spcBef>
              <a:spcAft>
                <a:spcPts val="0"/>
              </a:spcAft>
              <a:buClr>
                <a:srgbClr val="000000"/>
              </a:buClr>
              <a:buSzPts val="2000"/>
              <a:buFont typeface="Arial"/>
              <a:buNone/>
            </a:pPr>
            <a:r>
              <a:rPr lang="fr-CA" sz="2000" b="1" i="0" u="none" strike="noStrike" cap="none">
                <a:solidFill>
                  <a:srgbClr val="538CD5"/>
                </a:solidFill>
                <a:latin typeface="Calibri"/>
                <a:ea typeface="Calibri"/>
                <a:cs typeface="Calibri"/>
                <a:sym typeface="Calibri"/>
              </a:rPr>
              <a:t>2.</a:t>
            </a:r>
            <a:r>
              <a:rPr lang="fr-CA" sz="2000" b="1" i="0" u="none" strike="noStrike" cap="none">
                <a:solidFill>
                  <a:srgbClr val="3F3F3F"/>
                </a:solidFill>
                <a:latin typeface="Calibri"/>
                <a:ea typeface="Calibri"/>
                <a:cs typeface="Calibri"/>
                <a:sym typeface="Calibri"/>
              </a:rPr>
              <a:t> Fréquence de passation</a:t>
            </a:r>
            <a:endParaRPr sz="2000" b="1" i="0" u="none" strike="noStrike" cap="none">
              <a:solidFill>
                <a:srgbClr val="3F3F3F"/>
              </a:solidFill>
              <a:latin typeface="Calibri"/>
              <a:ea typeface="Calibri"/>
              <a:cs typeface="Calibri"/>
              <a:sym typeface="Calibri"/>
            </a:endParaRPr>
          </a:p>
          <a:p>
            <a:pPr marL="720725" marR="0" lvl="0"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tous les 2 ans (PRÉU) et les 3 ans (TECH) </a:t>
            </a:r>
            <a:endParaRPr sz="1400" b="0" i="0" u="none" strike="noStrike" cap="none">
              <a:solidFill>
                <a:srgbClr val="3F3F3F"/>
              </a:solidFill>
              <a:latin typeface="Calibri"/>
              <a:ea typeface="Calibri"/>
              <a:cs typeface="Calibri"/>
              <a:sym typeface="Calibri"/>
            </a:endParaRPr>
          </a:p>
          <a:p>
            <a:pPr marL="720725" marR="0" lvl="0"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pour avoir 3 prises sur 7 à 9 ans (vs charge de travail et imprévus)</a:t>
            </a:r>
            <a:endParaRPr sz="1400" b="0" i="0" u="none" strike="noStrike" cap="none">
              <a:solidFill>
                <a:srgbClr val="3F3F3F"/>
              </a:solidFill>
              <a:latin typeface="Calibri"/>
              <a:ea typeface="Calibri"/>
              <a:cs typeface="Calibri"/>
              <a:sym typeface="Calibri"/>
            </a:endParaRPr>
          </a:p>
          <a:p>
            <a:pPr marL="0" marR="0" lvl="0" indent="0" algn="l" rtl="0">
              <a:lnSpc>
                <a:spcPct val="90000"/>
              </a:lnSpc>
              <a:spcBef>
                <a:spcPts val="1400"/>
              </a:spcBef>
              <a:spcAft>
                <a:spcPts val="0"/>
              </a:spcAft>
              <a:buClr>
                <a:srgbClr val="000000"/>
              </a:buClr>
              <a:buSzPts val="2000"/>
              <a:buFont typeface="Arial"/>
              <a:buNone/>
            </a:pPr>
            <a:r>
              <a:rPr lang="fr-CA" sz="2000" b="1" i="0" u="none" strike="noStrike" cap="none">
                <a:solidFill>
                  <a:srgbClr val="538CD5"/>
                </a:solidFill>
                <a:latin typeface="Calibri"/>
                <a:ea typeface="Calibri"/>
                <a:cs typeface="Calibri"/>
                <a:sym typeface="Calibri"/>
              </a:rPr>
              <a:t>3. </a:t>
            </a:r>
            <a:r>
              <a:rPr lang="fr-CA" sz="2000" b="1" i="0" u="none" strike="noStrike" cap="none">
                <a:solidFill>
                  <a:srgbClr val="3F3F3F"/>
                </a:solidFill>
                <a:latin typeface="Calibri"/>
                <a:ea typeface="Calibri"/>
                <a:cs typeface="Calibri"/>
                <a:sym typeface="Calibri"/>
              </a:rPr>
              <a:t>Résultats</a:t>
            </a:r>
            <a:endParaRPr sz="2000" b="1"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observés globalement / accumulation des données (n=30)</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disposés au plan de travail si urgence (vigilance vs phases)</a:t>
            </a:r>
            <a:endParaRPr sz="1400" b="0" i="0" u="none" strike="noStrike" cap="none">
              <a:solidFill>
                <a:srgbClr val="3F3F3F"/>
              </a:solidFill>
              <a:latin typeface="Calibri"/>
              <a:ea typeface="Calibri"/>
              <a:cs typeface="Calibri"/>
              <a:sym typeface="Calibri"/>
            </a:endParaRPr>
          </a:p>
          <a:p>
            <a:pPr marL="720725" marR="0" lvl="1" indent="-268288" algn="l" rtl="0">
              <a:lnSpc>
                <a:spcPct val="90000"/>
              </a:lnSpc>
              <a:spcBef>
                <a:spcPts val="0"/>
              </a:spcBef>
              <a:spcAft>
                <a:spcPts val="0"/>
              </a:spcAft>
              <a:buClr>
                <a:srgbClr val="3F3F3F"/>
              </a:buClr>
              <a:buSzPts val="1400"/>
              <a:buFont typeface="Arial"/>
              <a:buChar char="•"/>
            </a:pPr>
            <a:r>
              <a:rPr lang="fr-CA" sz="1400" b="0" i="0" u="none" strike="noStrike" cap="none">
                <a:solidFill>
                  <a:srgbClr val="3F3F3F"/>
                </a:solidFill>
                <a:latin typeface="Calibri"/>
                <a:ea typeface="Calibri"/>
                <a:cs typeface="Calibri"/>
                <a:sym typeface="Calibri"/>
              </a:rPr>
              <a:t>conservés pour l’évaluation de programme en temps et lieu</a:t>
            </a:r>
            <a:endParaRPr sz="14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85725" marR="0" lvl="0" indent="0" algn="l" rtl="0">
              <a:lnSpc>
                <a:spcPct val="90000"/>
              </a:lnSpc>
              <a:spcBef>
                <a:spcPts val="600"/>
              </a:spcBef>
              <a:spcAft>
                <a:spcPts val="0"/>
              </a:spcAft>
              <a:buClr>
                <a:schemeClr val="accent1"/>
              </a:buClr>
              <a:buSzPts val="2800"/>
              <a:buFont typeface="Calibri"/>
              <a:buNone/>
            </a:pPr>
            <a:endParaRPr sz="2800" b="0" i="0" u="none" strike="noStrike" cap="none">
              <a:solidFill>
                <a:schemeClr val="dk1"/>
              </a:solidFill>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E8AEBC34-04BD-C5F3-1AB0-F759B91DAEB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12</a:t>
            </a:fld>
            <a:endParaRPr lang="fr-CA"/>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pic>
        <p:nvPicPr>
          <p:cNvPr id="201" name="Google Shape;201;p30"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02" name="Google Shape;202;p30"/>
          <p:cNvSpPr txBox="1">
            <a:spLocks noGrp="1"/>
          </p:cNvSpPr>
          <p:nvPr>
            <p:ph type="title"/>
          </p:nvPr>
        </p:nvSpPr>
        <p:spPr>
          <a:xfrm>
            <a:off x="883920" y="203044"/>
            <a:ext cx="7685100" cy="9198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3.c) Outils de veille</a:t>
            </a:r>
            <a:endParaRPr sz="3200" b="1">
              <a:latin typeface="Montserrat Medium"/>
              <a:ea typeface="Montserrat Medium"/>
              <a:cs typeface="Montserrat Medium"/>
              <a:sym typeface="Montserrat Medium"/>
            </a:endParaRPr>
          </a:p>
          <a:p>
            <a:pPr marL="0" lvl="0" indent="0" algn="l" rtl="0">
              <a:lnSpc>
                <a:spcPct val="100000"/>
              </a:lnSpc>
              <a:spcBef>
                <a:spcPts val="0"/>
              </a:spcBef>
              <a:spcAft>
                <a:spcPts val="0"/>
              </a:spcAft>
              <a:buClr>
                <a:schemeClr val="dk1"/>
              </a:buClr>
              <a:buSzPct val="100000"/>
              <a:buFont typeface="Montserrat Medium"/>
              <a:buNone/>
            </a:pPr>
            <a:r>
              <a:rPr lang="fr-CA" sz="3200" b="1">
                <a:solidFill>
                  <a:srgbClr val="A5A5A5"/>
                </a:solidFill>
                <a:latin typeface="Montserrat Medium"/>
                <a:ea typeface="Montserrat Medium"/>
                <a:cs typeface="Montserrat Medium"/>
                <a:sym typeface="Montserrat Medium"/>
              </a:rPr>
              <a:t>Questionnaire de veille - étudiants</a:t>
            </a:r>
            <a:endParaRPr sz="2700" b="1" baseline="30000">
              <a:solidFill>
                <a:srgbClr val="A5A5A5"/>
              </a:solidFill>
              <a:latin typeface="Calibri"/>
              <a:ea typeface="Calibri"/>
              <a:cs typeface="Calibri"/>
              <a:sym typeface="Calibri"/>
            </a:endParaRPr>
          </a:p>
        </p:txBody>
      </p:sp>
      <p:sp>
        <p:nvSpPr>
          <p:cNvPr id="203" name="Google Shape;203;p30"/>
          <p:cNvSpPr txBox="1"/>
          <p:nvPr/>
        </p:nvSpPr>
        <p:spPr>
          <a:xfrm>
            <a:off x="1067863" y="1308040"/>
            <a:ext cx="7008274"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A" sz="1800" b="1" i="0" u="none" strike="noStrike" cap="none">
                <a:solidFill>
                  <a:srgbClr val="000000"/>
                </a:solidFill>
                <a:latin typeface="Arial"/>
                <a:ea typeface="Arial"/>
                <a:cs typeface="Arial"/>
                <a:sym typeface="Arial"/>
              </a:rPr>
              <a:t>Illustration de la passation du questionnaire sur un cycle de 7 à 9 ans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fr-CA" sz="1400" b="0" i="0" u="none" strike="noStrike" cap="none">
                <a:solidFill>
                  <a:srgbClr val="000000"/>
                </a:solidFill>
                <a:latin typeface="Arial"/>
                <a:ea typeface="Arial"/>
                <a:cs typeface="Arial"/>
                <a:sym typeface="Arial"/>
              </a:rPr>
              <a:t>Préu – 2 ans - Technique – 3 ans </a:t>
            </a:r>
            <a:r>
              <a:rPr lang="fr-CA" sz="1800" b="0" i="0" u="none" strike="noStrike" cap="none">
                <a:solidFill>
                  <a:srgbClr val="000000"/>
                </a:solidFill>
                <a:latin typeface="Arial"/>
                <a:ea typeface="Arial"/>
                <a:cs typeface="Arial"/>
                <a:sym typeface="Arial"/>
              </a:rPr>
              <a:t>/ </a:t>
            </a:r>
            <a:r>
              <a:rPr lang="fr-CA" sz="1400" b="0" i="0" u="none" strike="noStrike" cap="none">
                <a:solidFill>
                  <a:srgbClr val="000000"/>
                </a:solidFill>
                <a:latin typeface="Arial"/>
                <a:ea typeface="Arial"/>
                <a:cs typeface="Arial"/>
                <a:sym typeface="Arial"/>
              </a:rPr>
              <a:t>Donc 3 passations sur le cycle</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r>
              <a:rPr lang="fr-CA" sz="1000" b="0" i="0" u="none" strike="noStrike" cap="none">
                <a:solidFill>
                  <a:srgbClr val="000000"/>
                </a:solidFill>
                <a:latin typeface="Arial"/>
                <a:ea typeface="Arial"/>
                <a:cs typeface="Arial"/>
                <a:sym typeface="Arial"/>
              </a:rPr>
              <a:t>Choix de changement de phase à valider pour chaque programme chaque année selon la réalité du terrain</a:t>
            </a:r>
            <a:endParaRPr sz="1400" b="0" i="0" u="none" strike="noStrike" cap="none">
              <a:solidFill>
                <a:srgbClr val="000000"/>
              </a:solidFill>
              <a:latin typeface="Arial"/>
              <a:ea typeface="Arial"/>
              <a:cs typeface="Arial"/>
              <a:sym typeface="Arial"/>
            </a:endParaRPr>
          </a:p>
        </p:txBody>
      </p:sp>
      <p:cxnSp>
        <p:nvCxnSpPr>
          <p:cNvPr id="204" name="Google Shape;204;p30"/>
          <p:cNvCxnSpPr/>
          <p:nvPr/>
        </p:nvCxnSpPr>
        <p:spPr>
          <a:xfrm>
            <a:off x="3853212" y="3484625"/>
            <a:ext cx="3831220" cy="0"/>
          </a:xfrm>
          <a:prstGeom prst="straightConnector1">
            <a:avLst/>
          </a:prstGeom>
          <a:noFill/>
          <a:ln w="25400" cap="flat" cmpd="sng">
            <a:solidFill>
              <a:schemeClr val="accent1"/>
            </a:solidFill>
            <a:prstDash val="solid"/>
            <a:round/>
            <a:headEnd type="triangle" w="med" len="med"/>
            <a:tailEnd type="triangle" w="med" len="med"/>
          </a:ln>
          <a:effectLst>
            <a:outerShdw blurRad="40000" dist="20000" dir="5400000" rotWithShape="0">
              <a:srgbClr val="000000">
                <a:alpha val="36862"/>
              </a:srgbClr>
            </a:outerShdw>
          </a:effectLst>
        </p:spPr>
      </p:cxnSp>
      <p:cxnSp>
        <p:nvCxnSpPr>
          <p:cNvPr id="205" name="Google Shape;205;p30"/>
          <p:cNvCxnSpPr/>
          <p:nvPr/>
        </p:nvCxnSpPr>
        <p:spPr>
          <a:xfrm>
            <a:off x="4200453" y="3704544"/>
            <a:ext cx="4653022" cy="0"/>
          </a:xfrm>
          <a:prstGeom prst="straightConnector1">
            <a:avLst/>
          </a:prstGeom>
          <a:noFill/>
          <a:ln w="25400" cap="flat" cmpd="sng">
            <a:solidFill>
              <a:schemeClr val="accent1"/>
            </a:solidFill>
            <a:prstDash val="solid"/>
            <a:round/>
            <a:headEnd type="triangle" w="med" len="med"/>
            <a:tailEnd type="triangle" w="med" len="med"/>
          </a:ln>
          <a:effectLst>
            <a:outerShdw blurRad="40000" dist="20000" dir="5400000" rotWithShape="0">
              <a:srgbClr val="000000">
                <a:alpha val="36862"/>
              </a:srgbClr>
            </a:outerShdw>
          </a:effectLst>
        </p:spPr>
      </p:cxnSp>
      <p:sp>
        <p:nvSpPr>
          <p:cNvPr id="206" name="Google Shape;206;p30"/>
          <p:cNvSpPr txBox="1"/>
          <p:nvPr/>
        </p:nvSpPr>
        <p:spPr>
          <a:xfrm>
            <a:off x="3231642" y="3330736"/>
            <a:ext cx="5820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fr-CA" sz="1200" b="0" i="0" u="none" strike="noStrike" cap="none">
                <a:solidFill>
                  <a:srgbClr val="000000"/>
                </a:solidFill>
                <a:latin typeface="Arial"/>
                <a:ea typeface="Arial"/>
                <a:cs typeface="Arial"/>
                <a:sym typeface="Arial"/>
              </a:rPr>
              <a:t>7 ans</a:t>
            </a:r>
            <a:endParaRPr sz="1400" b="0" i="0" u="none" strike="noStrike" cap="none">
              <a:solidFill>
                <a:srgbClr val="000000"/>
              </a:solidFill>
              <a:latin typeface="Arial"/>
              <a:ea typeface="Arial"/>
              <a:cs typeface="Arial"/>
              <a:sym typeface="Arial"/>
            </a:endParaRPr>
          </a:p>
        </p:txBody>
      </p:sp>
      <p:sp>
        <p:nvSpPr>
          <p:cNvPr id="207" name="Google Shape;207;p30"/>
          <p:cNvSpPr txBox="1"/>
          <p:nvPr/>
        </p:nvSpPr>
        <p:spPr>
          <a:xfrm>
            <a:off x="3572256" y="3550655"/>
            <a:ext cx="582093" cy="2769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fr-CA" sz="1200" b="0" i="0" u="none" strike="noStrike" cap="none">
                <a:solidFill>
                  <a:srgbClr val="000000"/>
                </a:solidFill>
                <a:latin typeface="Arial"/>
                <a:ea typeface="Arial"/>
                <a:cs typeface="Arial"/>
                <a:sym typeface="Arial"/>
              </a:rPr>
              <a:t>9 ans</a:t>
            </a:r>
            <a:endParaRPr sz="1400" b="0" i="0" u="none" strike="noStrike" cap="none">
              <a:solidFill>
                <a:srgbClr val="000000"/>
              </a:solidFill>
              <a:latin typeface="Arial"/>
              <a:ea typeface="Arial"/>
              <a:cs typeface="Arial"/>
              <a:sym typeface="Arial"/>
            </a:endParaRPr>
          </a:p>
        </p:txBody>
      </p:sp>
      <p:pic>
        <p:nvPicPr>
          <p:cNvPr id="208" name="Google Shape;208;p30"/>
          <p:cNvPicPr preferRelativeResize="0"/>
          <p:nvPr/>
        </p:nvPicPr>
        <p:blipFill rotWithShape="1">
          <a:blip r:embed="rId4">
            <a:alphaModFix/>
          </a:blip>
          <a:srcRect l="5000" t="68331" r="5843" b="24336"/>
          <a:stretch/>
        </p:blipFill>
        <p:spPr>
          <a:xfrm>
            <a:off x="598912" y="4020921"/>
            <a:ext cx="8553080" cy="395726"/>
          </a:xfrm>
          <a:prstGeom prst="rect">
            <a:avLst/>
          </a:prstGeom>
          <a:noFill/>
          <a:ln>
            <a:noFill/>
          </a:ln>
        </p:spPr>
      </p:pic>
      <p:pic>
        <p:nvPicPr>
          <p:cNvPr id="209" name="Google Shape;209;p30"/>
          <p:cNvPicPr preferRelativeResize="0"/>
          <p:nvPr/>
        </p:nvPicPr>
        <p:blipFill rotWithShape="1">
          <a:blip r:embed="rId5">
            <a:alphaModFix/>
          </a:blip>
          <a:srcRect l="4883" t="49656" r="5583" b="38917"/>
          <a:stretch/>
        </p:blipFill>
        <p:spPr>
          <a:xfrm>
            <a:off x="883920" y="2674008"/>
            <a:ext cx="8044332" cy="577355"/>
          </a:xfrm>
          <a:prstGeom prst="rect">
            <a:avLst/>
          </a:prstGeom>
          <a:noFill/>
          <a:ln>
            <a:noFill/>
          </a:ln>
        </p:spPr>
      </p:pic>
      <p:sp>
        <p:nvSpPr>
          <p:cNvPr id="210" name="Google Shape;210;p30"/>
          <p:cNvSpPr txBox="1"/>
          <p:nvPr/>
        </p:nvSpPr>
        <p:spPr>
          <a:xfrm>
            <a:off x="1084200" y="4746100"/>
            <a:ext cx="5820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Calibri"/>
              <a:ea typeface="Calibri"/>
              <a:cs typeface="Calibri"/>
              <a:sym typeface="Calibri"/>
            </a:endParaRPr>
          </a:p>
        </p:txBody>
      </p:sp>
      <p:sp>
        <p:nvSpPr>
          <p:cNvPr id="211" name="Google Shape;211;p30"/>
          <p:cNvSpPr txBox="1"/>
          <p:nvPr/>
        </p:nvSpPr>
        <p:spPr>
          <a:xfrm>
            <a:off x="686250" y="4543375"/>
            <a:ext cx="1377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A" sz="1000">
                <a:latin typeface="Calibri"/>
                <a:ea typeface="Calibri"/>
                <a:cs typeface="Calibri"/>
                <a:sym typeface="Calibri"/>
              </a:rPr>
              <a:t>Voir </a:t>
            </a:r>
            <a:r>
              <a:rPr lang="fr-CA" sz="1000" u="sng">
                <a:solidFill>
                  <a:schemeClr val="hlink"/>
                </a:solidFill>
                <a:latin typeface="Calibri"/>
                <a:ea typeface="Calibri"/>
                <a:cs typeface="Calibri"/>
                <a:sym typeface="Calibri"/>
                <a:hlinkClick r:id="rId6" action="ppaction://hlinksldjump"/>
              </a:rPr>
              <a:t>Plan de gestion</a:t>
            </a:r>
            <a:endParaRPr sz="1000">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72844D2A-014B-ECF4-3A4A-4CCAFDB431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13</a:t>
            </a:fld>
            <a:endParaRPr lang="fr-C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pic>
        <p:nvPicPr>
          <p:cNvPr id="216" name="Google Shape;216;g24211677fc5_1_58"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217" name="Google Shape;217;g24211677fc5_1_58"/>
          <p:cNvSpPr txBox="1">
            <a:spLocks noGrp="1"/>
          </p:cNvSpPr>
          <p:nvPr>
            <p:ph type="title"/>
          </p:nvPr>
        </p:nvSpPr>
        <p:spPr>
          <a:xfrm>
            <a:off x="858879" y="329122"/>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3.c) Outils de veille </a:t>
            </a:r>
            <a:br>
              <a:rPr lang="fr-CA" sz="3200" b="1">
                <a:latin typeface="Montserrat Medium"/>
                <a:ea typeface="Montserrat Medium"/>
                <a:cs typeface="Montserrat Medium"/>
                <a:sym typeface="Montserrat Medium"/>
              </a:rPr>
            </a:br>
            <a:r>
              <a:rPr lang="fr-CA" sz="1800" b="1">
                <a:latin typeface="Montserrat Medium"/>
                <a:ea typeface="Montserrat Medium"/>
                <a:cs typeface="Montserrat Medium"/>
                <a:sym typeface="Montserrat Medium"/>
              </a:rPr>
              <a:t>vs tous les outils des différentes phases  - chronologie</a:t>
            </a:r>
            <a:endParaRPr sz="1800" b="1">
              <a:latin typeface="Montserrat Medium"/>
              <a:ea typeface="Montserrat Medium"/>
              <a:cs typeface="Montserrat Medium"/>
              <a:sym typeface="Montserrat Medium"/>
            </a:endParaRPr>
          </a:p>
        </p:txBody>
      </p:sp>
      <p:pic>
        <p:nvPicPr>
          <p:cNvPr id="218" name="Google Shape;218;g24211677fc5_1_58"/>
          <p:cNvPicPr preferRelativeResize="0"/>
          <p:nvPr/>
        </p:nvPicPr>
        <p:blipFill rotWithShape="1">
          <a:blip r:embed="rId4">
            <a:alphaModFix/>
          </a:blip>
          <a:srcRect/>
          <a:stretch/>
        </p:blipFill>
        <p:spPr>
          <a:xfrm>
            <a:off x="681222" y="1528404"/>
            <a:ext cx="8243625" cy="3099200"/>
          </a:xfrm>
          <a:prstGeom prst="rect">
            <a:avLst/>
          </a:prstGeom>
          <a:noFill/>
          <a:ln>
            <a:noFill/>
          </a:ln>
        </p:spPr>
      </p:pic>
      <p:sp>
        <p:nvSpPr>
          <p:cNvPr id="2" name="Espace réservé du numéro de diapositive 1">
            <a:extLst>
              <a:ext uri="{FF2B5EF4-FFF2-40B4-BE49-F238E27FC236}">
                <a16:creationId xmlns:a16="http://schemas.microsoft.com/office/drawing/2014/main" id="{4B3AE4DA-0AAC-E116-8BE3-50F8A4F8039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14</a:t>
            </a:fld>
            <a:endParaRPr lang="fr-CA"/>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p13"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24" name="Google Shape;224;p13"/>
          <p:cNvSpPr txBox="1">
            <a:spLocks noGrp="1"/>
          </p:cNvSpPr>
          <p:nvPr>
            <p:ph type="title"/>
          </p:nvPr>
        </p:nvSpPr>
        <p:spPr>
          <a:xfrm>
            <a:off x="1034369" y="310714"/>
            <a:ext cx="7685166" cy="919929"/>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3.d) Cadre d’analyse 6 critères</a:t>
            </a:r>
            <a:endParaRPr sz="2700" b="1" baseline="30000">
              <a:latin typeface="Calibri"/>
              <a:ea typeface="Calibri"/>
              <a:cs typeface="Calibri"/>
              <a:sym typeface="Calibri"/>
            </a:endParaRPr>
          </a:p>
        </p:txBody>
      </p:sp>
      <p:pic>
        <p:nvPicPr>
          <p:cNvPr id="225" name="Google Shape;225;p13"/>
          <p:cNvPicPr preferRelativeResize="0"/>
          <p:nvPr/>
        </p:nvPicPr>
        <p:blipFill rotWithShape="1">
          <a:blip r:embed="rId4">
            <a:alphaModFix/>
          </a:blip>
          <a:srcRect l="26963" t="20793" r="28034" b="12063"/>
          <a:stretch/>
        </p:blipFill>
        <p:spPr>
          <a:xfrm>
            <a:off x="1034369" y="1379292"/>
            <a:ext cx="4114801" cy="3453494"/>
          </a:xfrm>
          <a:prstGeom prst="rect">
            <a:avLst/>
          </a:prstGeom>
          <a:noFill/>
          <a:ln>
            <a:noFill/>
          </a:ln>
        </p:spPr>
      </p:pic>
      <p:pic>
        <p:nvPicPr>
          <p:cNvPr id="226" name="Google Shape;226;p13"/>
          <p:cNvPicPr preferRelativeResize="0"/>
          <p:nvPr/>
        </p:nvPicPr>
        <p:blipFill rotWithShape="1">
          <a:blip r:embed="rId5">
            <a:alphaModFix/>
          </a:blip>
          <a:srcRect l="32946" t="15396" r="33660" b="6041"/>
          <a:stretch/>
        </p:blipFill>
        <p:spPr>
          <a:xfrm>
            <a:off x="5731328" y="1085614"/>
            <a:ext cx="3053444" cy="4040850"/>
          </a:xfrm>
          <a:prstGeom prst="rect">
            <a:avLst/>
          </a:prstGeom>
          <a:noFill/>
          <a:ln>
            <a:noFill/>
          </a:ln>
        </p:spPr>
      </p:pic>
      <p:sp>
        <p:nvSpPr>
          <p:cNvPr id="227" name="Google Shape;227;p13"/>
          <p:cNvSpPr txBox="1"/>
          <p:nvPr/>
        </p:nvSpPr>
        <p:spPr>
          <a:xfrm>
            <a:off x="688109" y="4787270"/>
            <a:ext cx="4572000" cy="286232"/>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rgbClr val="000000"/>
              </a:buClr>
              <a:buSzPts val="1400"/>
              <a:buFont typeface="Arial"/>
              <a:buNone/>
            </a:pPr>
            <a:r>
              <a:rPr lang="fr-CA" sz="1400" b="0" i="0" u="sng" strike="noStrike" cap="none">
                <a:solidFill>
                  <a:schemeClr val="hlink"/>
                </a:solidFill>
                <a:latin typeface="Calibri"/>
                <a:ea typeface="Calibri"/>
                <a:cs typeface="Calibri"/>
                <a:sym typeface="Calibri"/>
                <a:hlinkClick r:id="rId6" action="ppaction://hlinksldjump"/>
              </a:rPr>
              <a:t>Retour</a:t>
            </a:r>
            <a:r>
              <a:rPr lang="fr-CA" sz="1400" b="0" i="0" u="none" strike="noStrike" cap="none">
                <a:solidFill>
                  <a:srgbClr val="3F3F3F"/>
                </a:solidFill>
                <a:latin typeface="Calibri"/>
                <a:ea typeface="Calibri"/>
                <a:cs typeface="Calibri"/>
                <a:sym typeface="Calibri"/>
              </a:rPr>
              <a:t> cas 3</a:t>
            </a:r>
            <a:endParaRPr/>
          </a:p>
        </p:txBody>
      </p:sp>
      <p:sp>
        <p:nvSpPr>
          <p:cNvPr id="2" name="Espace réservé du numéro de diapositive 1">
            <a:extLst>
              <a:ext uri="{FF2B5EF4-FFF2-40B4-BE49-F238E27FC236}">
                <a16:creationId xmlns:a16="http://schemas.microsoft.com/office/drawing/2014/main" id="{4B741D87-7D42-BC00-7D1B-0E74C542E5C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15</a:t>
            </a:fld>
            <a:endParaRPr lang="fr-C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g24211677fc5_1_0"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233" name="Google Shape;233;g24211677fc5_1_0"/>
          <p:cNvSpPr txBox="1">
            <a:spLocks noGrp="1"/>
          </p:cNvSpPr>
          <p:nvPr>
            <p:ph type="title"/>
          </p:nvPr>
        </p:nvSpPr>
        <p:spPr>
          <a:xfrm>
            <a:off x="1034369" y="3107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par phase</a:t>
            </a:r>
            <a:br>
              <a:rPr lang="fr-CA" sz="3200" b="1">
                <a:latin typeface="Montserrat Medium"/>
                <a:ea typeface="Montserrat Medium"/>
                <a:cs typeface="Montserrat Medium"/>
                <a:sym typeface="Montserrat Medium"/>
              </a:rPr>
            </a:br>
            <a:endParaRPr sz="2700" b="1" baseline="30000">
              <a:latin typeface="Calibri"/>
              <a:ea typeface="Calibri"/>
              <a:cs typeface="Calibri"/>
              <a:sym typeface="Calibri"/>
            </a:endParaRPr>
          </a:p>
        </p:txBody>
      </p:sp>
      <p:pic>
        <p:nvPicPr>
          <p:cNvPr id="234" name="Google Shape;234;g24211677fc5_1_0"/>
          <p:cNvPicPr preferRelativeResize="0"/>
          <p:nvPr/>
        </p:nvPicPr>
        <p:blipFill>
          <a:blip r:embed="rId4">
            <a:alphaModFix/>
          </a:blip>
          <a:stretch>
            <a:fillRect/>
          </a:stretch>
        </p:blipFill>
        <p:spPr>
          <a:xfrm>
            <a:off x="861550" y="1057124"/>
            <a:ext cx="8030749" cy="3690075"/>
          </a:xfrm>
          <a:prstGeom prst="rect">
            <a:avLst/>
          </a:prstGeom>
          <a:noFill/>
          <a:ln>
            <a:noFill/>
          </a:ln>
        </p:spPr>
      </p:pic>
      <p:sp>
        <p:nvSpPr>
          <p:cNvPr id="2" name="Espace réservé du numéro de diapositive 1">
            <a:extLst>
              <a:ext uri="{FF2B5EF4-FFF2-40B4-BE49-F238E27FC236}">
                <a16:creationId xmlns:a16="http://schemas.microsoft.com/office/drawing/2014/main" id="{0BD673FE-4C42-A9A3-74D7-179507302D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16</a:t>
            </a:fld>
            <a:endParaRPr lang="fr-CA"/>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pic>
        <p:nvPicPr>
          <p:cNvPr id="239" name="Google Shape;239;g24b8a8f7ab9_0_20"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40" name="Google Shape;240;g24b8a8f7ab9_0_20"/>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1</a:t>
            </a:r>
            <a:endParaRPr sz="2700" b="1" baseline="30000">
              <a:latin typeface="Calibri"/>
              <a:ea typeface="Calibri"/>
              <a:cs typeface="Calibri"/>
              <a:sym typeface="Calibri"/>
            </a:endParaRPr>
          </a:p>
        </p:txBody>
      </p:sp>
      <p:sp>
        <p:nvSpPr>
          <p:cNvPr id="241" name="Google Shape;241;g24b8a8f7ab9_0_20"/>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fontScale="85000" lnSpcReduction="10000"/>
          </a:bodyPr>
          <a:lstStyle/>
          <a:p>
            <a:pPr marL="0" lvl="0" indent="0" algn="l" rtl="0">
              <a:lnSpc>
                <a:spcPct val="107916"/>
              </a:lnSpc>
              <a:spcBef>
                <a:spcPts val="0"/>
              </a:spcBef>
              <a:spcAft>
                <a:spcPts val="0"/>
              </a:spcAft>
              <a:buSzPct val="163398"/>
              <a:buNone/>
            </a:pPr>
            <a:r>
              <a:rPr lang="fr-CA" sz="2016"/>
              <a:t>Vous êtes la conseillère pédagogique responsable du programme Sciences humaines. On vous a confié le mandat d’accompagner le personnel enseignant de ce programme dans l’élaboration à partir du nouveau devis ministériel à la session d’hiver 2021. L’implantation de ce nouveau programme est prévue pour la session d’automne 2023. </a:t>
            </a:r>
            <a:endParaRPr sz="2016"/>
          </a:p>
          <a:p>
            <a:pPr marL="0" lvl="0" indent="0" algn="l" rtl="0">
              <a:lnSpc>
                <a:spcPct val="107916"/>
              </a:lnSpc>
              <a:spcBef>
                <a:spcPts val="800"/>
              </a:spcBef>
              <a:spcAft>
                <a:spcPts val="800"/>
              </a:spcAft>
              <a:buSzPct val="163398"/>
              <a:buNone/>
            </a:pPr>
            <a:r>
              <a:rPr lang="fr-CA" sz="2016" b="1"/>
              <a:t>Aviez-vous accès à des outils (procédures, gabarits, références) pour vous guider dans l’élaboration du programme ?</a:t>
            </a:r>
            <a:endParaRPr b="1"/>
          </a:p>
        </p:txBody>
      </p:sp>
      <p:sp>
        <p:nvSpPr>
          <p:cNvPr id="242" name="Google Shape;242;g24b8a8f7ab9_0_20"/>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457200" lvl="0" indent="-336550" algn="l" rtl="0">
              <a:lnSpc>
                <a:spcPct val="107916"/>
              </a:lnSpc>
              <a:spcBef>
                <a:spcPts val="0"/>
              </a:spcBef>
              <a:spcAft>
                <a:spcPts val="0"/>
              </a:spcAft>
              <a:buSzPts val="1700"/>
              <a:buFont typeface="Calibri"/>
              <a:buAutoNum type="alphaLcParenR"/>
            </a:pPr>
            <a:r>
              <a:rPr lang="fr-CA" sz="1700"/>
              <a:t>Oui, tous les outils</a:t>
            </a:r>
            <a:endParaRPr sz="1700"/>
          </a:p>
          <a:p>
            <a:pPr marL="457200" lvl="0" indent="-336550" algn="l" rtl="0">
              <a:lnSpc>
                <a:spcPct val="107916"/>
              </a:lnSpc>
              <a:spcBef>
                <a:spcPts val="0"/>
              </a:spcBef>
              <a:spcAft>
                <a:spcPts val="0"/>
              </a:spcAft>
              <a:buSzPts val="1700"/>
              <a:buFont typeface="Calibri"/>
              <a:buAutoNum type="alphaLcParenR"/>
            </a:pPr>
            <a:r>
              <a:rPr lang="fr-CA" sz="1700"/>
              <a:t>Oui mais seulement quelques-uns</a:t>
            </a:r>
            <a:endParaRPr sz="1700"/>
          </a:p>
          <a:p>
            <a:pPr marL="457200" lvl="0" indent="-336550" algn="l" rtl="0">
              <a:lnSpc>
                <a:spcPct val="107916"/>
              </a:lnSpc>
              <a:spcBef>
                <a:spcPts val="0"/>
              </a:spcBef>
              <a:spcAft>
                <a:spcPts val="0"/>
              </a:spcAft>
              <a:buSzPts val="1700"/>
              <a:buFont typeface="Calibri"/>
              <a:buAutoNum type="alphaLcParenR"/>
            </a:pPr>
            <a:r>
              <a:rPr lang="fr-CA" sz="1700"/>
              <a:t>Non, nous avons dû élaborer les outils</a:t>
            </a:r>
            <a:endParaRPr sz="1700"/>
          </a:p>
          <a:p>
            <a:pPr marL="0" lvl="0" indent="0" algn="l" rtl="0">
              <a:lnSpc>
                <a:spcPct val="100000"/>
              </a:lnSpc>
              <a:spcBef>
                <a:spcPts val="800"/>
              </a:spcBef>
              <a:spcAft>
                <a:spcPts val="0"/>
              </a:spcAft>
              <a:buSzPts val="2800"/>
              <a:buNone/>
            </a:pPr>
            <a:endParaRPr/>
          </a:p>
        </p:txBody>
      </p:sp>
      <p:sp>
        <p:nvSpPr>
          <p:cNvPr id="2" name="Espace réservé du numéro de diapositive 1">
            <a:extLst>
              <a:ext uri="{FF2B5EF4-FFF2-40B4-BE49-F238E27FC236}">
                <a16:creationId xmlns:a16="http://schemas.microsoft.com/office/drawing/2014/main" id="{D425E6AD-3D0E-F7EA-7783-8AC51373D3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17</a:t>
            </a:fld>
            <a:endParaRPr lang="fr-CA"/>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g24211677fc5_1_12"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248" name="Google Shape;248;g24211677fc5_1_12"/>
          <p:cNvSpPr txBox="1">
            <a:spLocks noGrp="1"/>
          </p:cNvSpPr>
          <p:nvPr>
            <p:ph type="title"/>
          </p:nvPr>
        </p:nvSpPr>
        <p:spPr>
          <a:xfrm>
            <a:off x="1034375" y="310720"/>
            <a:ext cx="7685100" cy="509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4. Phase : Élaboration</a:t>
            </a:r>
            <a:br>
              <a:rPr lang="fr-CA" sz="3200" b="1">
                <a:latin typeface="Montserrat Medium"/>
                <a:ea typeface="Montserrat Medium"/>
                <a:cs typeface="Montserrat Medium"/>
                <a:sym typeface="Montserrat Medium"/>
              </a:rPr>
            </a:br>
            <a:endParaRPr sz="2700" b="1" baseline="30000">
              <a:latin typeface="Calibri"/>
              <a:ea typeface="Calibri"/>
              <a:cs typeface="Calibri"/>
              <a:sym typeface="Calibri"/>
            </a:endParaRPr>
          </a:p>
        </p:txBody>
      </p:sp>
      <p:pic>
        <p:nvPicPr>
          <p:cNvPr id="249" name="Google Shape;249;g24211677fc5_1_12"/>
          <p:cNvPicPr preferRelativeResize="0"/>
          <p:nvPr/>
        </p:nvPicPr>
        <p:blipFill rotWithShape="1">
          <a:blip r:embed="rId4">
            <a:alphaModFix/>
          </a:blip>
          <a:srcRect l="19460" t="26288" r="19190" b="18824"/>
          <a:stretch/>
        </p:blipFill>
        <p:spPr>
          <a:xfrm>
            <a:off x="1239875" y="999325"/>
            <a:ext cx="7274098" cy="3660274"/>
          </a:xfrm>
          <a:prstGeom prst="rect">
            <a:avLst/>
          </a:prstGeom>
          <a:noFill/>
          <a:ln>
            <a:noFill/>
          </a:ln>
        </p:spPr>
      </p:pic>
      <p:sp>
        <p:nvSpPr>
          <p:cNvPr id="2" name="Espace réservé du numéro de diapositive 1">
            <a:extLst>
              <a:ext uri="{FF2B5EF4-FFF2-40B4-BE49-F238E27FC236}">
                <a16:creationId xmlns:a16="http://schemas.microsoft.com/office/drawing/2014/main" id="{4829227F-6E98-5287-FC73-92139C226E3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18</a:t>
            </a:fld>
            <a:endParaRPr lang="fr-CA"/>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g24211677fc5_1_28"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255" name="Google Shape;255;g24211677fc5_1_28"/>
          <p:cNvSpPr txBox="1">
            <a:spLocks noGrp="1"/>
          </p:cNvSpPr>
          <p:nvPr>
            <p:ph type="title"/>
          </p:nvPr>
        </p:nvSpPr>
        <p:spPr>
          <a:xfrm>
            <a:off x="1034375" y="310720"/>
            <a:ext cx="7685100" cy="509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4. Phase : Élaboration</a:t>
            </a:r>
            <a:br>
              <a:rPr lang="fr-CA" sz="3200" b="1">
                <a:latin typeface="Montserrat Medium"/>
                <a:ea typeface="Montserrat Medium"/>
                <a:cs typeface="Montserrat Medium"/>
                <a:sym typeface="Montserrat Medium"/>
              </a:rPr>
            </a:br>
            <a:endParaRPr sz="2700" b="1" baseline="30000">
              <a:latin typeface="Calibri"/>
              <a:ea typeface="Calibri"/>
              <a:cs typeface="Calibri"/>
              <a:sym typeface="Calibri"/>
            </a:endParaRPr>
          </a:p>
        </p:txBody>
      </p:sp>
      <p:pic>
        <p:nvPicPr>
          <p:cNvPr id="256" name="Google Shape;256;g24211677fc5_1_28"/>
          <p:cNvPicPr preferRelativeResize="0"/>
          <p:nvPr/>
        </p:nvPicPr>
        <p:blipFill rotWithShape="1">
          <a:blip r:embed="rId4">
            <a:alphaModFix/>
          </a:blip>
          <a:srcRect l="26465" t="24242" r="26161" b="12009"/>
          <a:stretch/>
        </p:blipFill>
        <p:spPr>
          <a:xfrm>
            <a:off x="1967470" y="696772"/>
            <a:ext cx="5818910" cy="4404506"/>
          </a:xfrm>
          <a:prstGeom prst="rect">
            <a:avLst/>
          </a:prstGeom>
          <a:noFill/>
          <a:ln w="9525" cap="flat" cmpd="sng">
            <a:solidFill>
              <a:schemeClr val="dk1"/>
            </a:solidFill>
            <a:prstDash val="solid"/>
            <a:round/>
            <a:headEnd type="none" w="sm" len="sm"/>
            <a:tailEnd type="none" w="sm" len="sm"/>
          </a:ln>
        </p:spPr>
      </p:pic>
      <p:sp>
        <p:nvSpPr>
          <p:cNvPr id="2" name="Espace réservé du numéro de diapositive 1">
            <a:extLst>
              <a:ext uri="{FF2B5EF4-FFF2-40B4-BE49-F238E27FC236}">
                <a16:creationId xmlns:a16="http://schemas.microsoft.com/office/drawing/2014/main" id="{0211E8CF-374E-61DF-5B44-193FE8A5859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19</a:t>
            </a:fld>
            <a:endParaRPr lang="fr-CA"/>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pic>
        <p:nvPicPr>
          <p:cNvPr id="96" name="Google Shape;96;p31" descr="new bande photo 16-9 v5-bande photo.jpg"/>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97" name="Google Shape;97;p31"/>
          <p:cNvSpPr txBox="1"/>
          <p:nvPr/>
        </p:nvSpPr>
        <p:spPr>
          <a:xfrm>
            <a:off x="450122" y="295771"/>
            <a:ext cx="4165250" cy="1167269"/>
          </a:xfrm>
          <a:prstGeom prst="rect">
            <a:avLst/>
          </a:prstGeom>
          <a:noFill/>
          <a:ln>
            <a:noFill/>
          </a:ln>
        </p:spPr>
        <p:txBody>
          <a:bodyPr spcFirstLastPara="1" wrap="square" lIns="91425" tIns="45700" rIns="91425" bIns="45700" anchor="ctr" anchorCtr="0">
            <a:normAutofit/>
          </a:bodyPr>
          <a:lstStyle/>
          <a:p>
            <a:pPr marL="0" marR="0" lvl="0" indent="0" algn="l" rtl="0">
              <a:lnSpc>
                <a:spcPct val="80000"/>
              </a:lnSpc>
              <a:spcBef>
                <a:spcPts val="0"/>
              </a:spcBef>
              <a:spcAft>
                <a:spcPts val="0"/>
              </a:spcAft>
              <a:buClr>
                <a:schemeClr val="dk1"/>
              </a:buClr>
              <a:buSzPts val="4400"/>
              <a:buFont typeface="Montserrat Medium"/>
              <a:buNone/>
            </a:pPr>
            <a:r>
              <a:rPr lang="fr-CA" sz="4400" b="1" i="0" u="none" strike="noStrike" cap="none">
                <a:solidFill>
                  <a:schemeClr val="dk1"/>
                </a:solidFill>
                <a:latin typeface="Montserrat Medium"/>
                <a:ea typeface="Montserrat Medium"/>
                <a:cs typeface="Montserrat Medium"/>
                <a:sym typeface="Montserrat Medium"/>
              </a:rPr>
              <a:t>Plan</a:t>
            </a:r>
            <a:endParaRPr sz="4400" b="1" i="0" u="none" strike="noStrike" cap="none">
              <a:solidFill>
                <a:schemeClr val="dk1"/>
              </a:solidFill>
              <a:latin typeface="Montserrat Medium"/>
              <a:ea typeface="Montserrat Medium"/>
              <a:cs typeface="Montserrat Medium"/>
              <a:sym typeface="Montserrat Medium"/>
            </a:endParaRPr>
          </a:p>
        </p:txBody>
      </p:sp>
      <p:sp>
        <p:nvSpPr>
          <p:cNvPr id="98" name="Google Shape;98;p31"/>
          <p:cNvSpPr txBox="1">
            <a:spLocks noGrp="1"/>
          </p:cNvSpPr>
          <p:nvPr>
            <p:ph type="body" idx="1"/>
          </p:nvPr>
        </p:nvSpPr>
        <p:spPr>
          <a:xfrm>
            <a:off x="542075" y="1230650"/>
            <a:ext cx="7055100" cy="3371167"/>
          </a:xfrm>
          <a:prstGeom prst="rect">
            <a:avLst/>
          </a:prstGeom>
          <a:noFill/>
          <a:ln>
            <a:noFill/>
          </a:ln>
        </p:spPr>
        <p:txBody>
          <a:bodyPr spcFirstLastPara="1" wrap="square" lIns="91425" tIns="45700" rIns="91425" bIns="45700" anchor="t" anchorCtr="0">
            <a:normAutofit fontScale="55000" lnSpcReduction="20000"/>
          </a:bodyPr>
          <a:lstStyle/>
          <a:p>
            <a:pPr marL="268288" lvl="0" indent="-255905" algn="l" rtl="0">
              <a:lnSpc>
                <a:spcPct val="100000"/>
              </a:lnSpc>
              <a:spcBef>
                <a:spcPts val="0"/>
              </a:spcBef>
              <a:spcAft>
                <a:spcPts val="0"/>
              </a:spcAft>
              <a:buClr>
                <a:schemeClr val="dk1"/>
              </a:buClr>
              <a:buSzPct val="100000"/>
              <a:buFont typeface="Calibri"/>
              <a:buAutoNum type="alphaLcParenR"/>
            </a:pPr>
            <a:r>
              <a:rPr lang="fr-CA" sz="2600" b="1" dirty="0">
                <a:latin typeface="Arial"/>
                <a:ea typeface="Arial"/>
                <a:cs typeface="Arial"/>
                <a:sym typeface="Arial"/>
              </a:rPr>
              <a:t>Introduction</a:t>
            </a:r>
            <a:endParaRPr dirty="0"/>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Cadre logique d’un programme</a:t>
            </a:r>
            <a:endParaRPr dirty="0"/>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PIGP en bref</a:t>
            </a:r>
            <a:endParaRPr dirty="0"/>
          </a:p>
          <a:p>
            <a:pPr marL="268288" lvl="0" indent="-255905" algn="l" rtl="0">
              <a:lnSpc>
                <a:spcPct val="100000"/>
              </a:lnSpc>
              <a:spcBef>
                <a:spcPts val="247"/>
              </a:spcBef>
              <a:spcAft>
                <a:spcPts val="0"/>
              </a:spcAft>
              <a:buClr>
                <a:schemeClr val="dk1"/>
              </a:buClr>
              <a:buSzPct val="100000"/>
              <a:buFont typeface="Calibri"/>
              <a:buAutoNum type="alphaLcParenR"/>
            </a:pPr>
            <a:r>
              <a:rPr lang="fr-CA" sz="2600" b="1" dirty="0">
                <a:latin typeface="Arial"/>
                <a:ea typeface="Arial"/>
                <a:cs typeface="Arial"/>
                <a:sym typeface="Arial"/>
              </a:rPr>
              <a:t>Le cadre de gestion</a:t>
            </a:r>
            <a:endParaRPr dirty="0"/>
          </a:p>
          <a:p>
            <a:pPr marL="627063" lvl="2" indent="-258285" algn="l" rtl="0">
              <a:lnSpc>
                <a:spcPct val="100000"/>
              </a:lnSpc>
              <a:spcBef>
                <a:spcPts val="209"/>
              </a:spcBef>
              <a:spcAft>
                <a:spcPts val="0"/>
              </a:spcAft>
              <a:buSzPct val="100000"/>
              <a:buFont typeface="Calibri"/>
              <a:buAutoNum type="alphaLcParenR"/>
            </a:pPr>
            <a:r>
              <a:rPr lang="fr-CA" sz="2100" dirty="0">
                <a:latin typeface="Arial"/>
                <a:ea typeface="Arial"/>
                <a:cs typeface="Arial"/>
                <a:sym typeface="Arial"/>
              </a:rPr>
              <a:t>Démarche et contenu</a:t>
            </a:r>
            <a:endParaRPr dirty="0"/>
          </a:p>
          <a:p>
            <a:pPr marL="627063" lvl="2" indent="-258285" algn="l" rtl="0">
              <a:lnSpc>
                <a:spcPct val="100000"/>
              </a:lnSpc>
              <a:spcBef>
                <a:spcPts val="209"/>
              </a:spcBef>
              <a:spcAft>
                <a:spcPts val="0"/>
              </a:spcAft>
              <a:buSzPct val="100000"/>
              <a:buFont typeface="Calibri"/>
              <a:buAutoNum type="alphaLcParenR"/>
            </a:pPr>
            <a:r>
              <a:rPr lang="fr-CA" sz="2100" dirty="0">
                <a:latin typeface="Arial"/>
                <a:ea typeface="Arial"/>
                <a:cs typeface="Arial"/>
                <a:sym typeface="Arial"/>
              </a:rPr>
              <a:t>Structure</a:t>
            </a:r>
            <a:endParaRPr dirty="0"/>
          </a:p>
          <a:p>
            <a:pPr marL="627063" lvl="2" indent="-258285" algn="l" rtl="0">
              <a:lnSpc>
                <a:spcPct val="100000"/>
              </a:lnSpc>
              <a:spcBef>
                <a:spcPts val="209"/>
              </a:spcBef>
              <a:spcAft>
                <a:spcPts val="0"/>
              </a:spcAft>
              <a:buSzPct val="100000"/>
              <a:buFont typeface="Calibri"/>
              <a:buAutoNum type="alphaLcParenR"/>
            </a:pPr>
            <a:r>
              <a:rPr lang="fr-CA" sz="2100" dirty="0">
                <a:latin typeface="Arial"/>
                <a:ea typeface="Arial"/>
                <a:cs typeface="Arial"/>
                <a:sym typeface="Arial"/>
              </a:rPr>
              <a:t>Exemples d’outils</a:t>
            </a:r>
            <a:endParaRPr sz="2100" dirty="0">
              <a:latin typeface="Arial"/>
              <a:ea typeface="Arial"/>
              <a:cs typeface="Arial"/>
              <a:sym typeface="Arial"/>
            </a:endParaRPr>
          </a:p>
          <a:p>
            <a:pPr marL="268288" lvl="0" indent="-255905" algn="l" rtl="0">
              <a:lnSpc>
                <a:spcPct val="100000"/>
              </a:lnSpc>
              <a:spcBef>
                <a:spcPts val="247"/>
              </a:spcBef>
              <a:spcAft>
                <a:spcPts val="0"/>
              </a:spcAft>
              <a:buClr>
                <a:schemeClr val="dk1"/>
              </a:buClr>
              <a:buSzPct val="100000"/>
              <a:buFont typeface="Calibri"/>
              <a:buAutoNum type="alphaLcParenR"/>
            </a:pPr>
            <a:r>
              <a:rPr lang="fr-CA" sz="2600" b="1" dirty="0">
                <a:latin typeface="Arial"/>
                <a:ea typeface="Arial"/>
                <a:cs typeface="Arial"/>
                <a:sym typeface="Arial"/>
              </a:rPr>
              <a:t>Outils essentiels</a:t>
            </a:r>
            <a:endParaRPr dirty="0"/>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Plan de gestion</a:t>
            </a:r>
            <a:endParaRPr sz="2100" dirty="0">
              <a:latin typeface="Arial"/>
              <a:ea typeface="Arial"/>
              <a:cs typeface="Arial"/>
              <a:sym typeface="Arial"/>
            </a:endParaRPr>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Faits saillants</a:t>
            </a:r>
            <a:endParaRPr sz="2100" dirty="0">
              <a:latin typeface="Arial"/>
              <a:ea typeface="Arial"/>
              <a:cs typeface="Arial"/>
              <a:sym typeface="Arial"/>
            </a:endParaRPr>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Outils de veille : tableau de bord, questionnaire de veille, données descriptives</a:t>
            </a:r>
            <a:endParaRPr sz="2100" dirty="0">
              <a:latin typeface="Arial"/>
              <a:ea typeface="Arial"/>
              <a:cs typeface="Arial"/>
              <a:sym typeface="Arial"/>
            </a:endParaRPr>
          </a:p>
          <a:p>
            <a:pPr marL="627063" lvl="2" indent="-258285" algn="l" rtl="0">
              <a:lnSpc>
                <a:spcPct val="100000"/>
              </a:lnSpc>
              <a:spcBef>
                <a:spcPts val="209"/>
              </a:spcBef>
              <a:spcAft>
                <a:spcPts val="0"/>
              </a:spcAft>
              <a:buClr>
                <a:schemeClr val="dk1"/>
              </a:buClr>
              <a:buSzPct val="100000"/>
              <a:buFont typeface="Calibri"/>
              <a:buAutoNum type="alphaLcParenR"/>
            </a:pPr>
            <a:r>
              <a:rPr lang="fr-CA" sz="2100" dirty="0">
                <a:latin typeface="Arial"/>
                <a:ea typeface="Arial"/>
                <a:cs typeface="Arial"/>
                <a:sym typeface="Arial"/>
              </a:rPr>
              <a:t>Cadre d’analyse 6 critères</a:t>
            </a:r>
            <a:endParaRPr sz="2100" dirty="0"/>
          </a:p>
          <a:p>
            <a:pPr marL="268288" lvl="0" indent="-255905" algn="l" rtl="0">
              <a:lnSpc>
                <a:spcPct val="100000"/>
              </a:lnSpc>
              <a:spcBef>
                <a:spcPts val="247"/>
              </a:spcBef>
              <a:spcAft>
                <a:spcPts val="0"/>
              </a:spcAft>
              <a:buClr>
                <a:schemeClr val="dk1"/>
              </a:buClr>
              <a:buSzPct val="100000"/>
              <a:buFont typeface="Calibri"/>
              <a:buAutoNum type="alphaLcParenR"/>
            </a:pPr>
            <a:r>
              <a:rPr lang="fr-CA" sz="2600" b="1" dirty="0">
                <a:latin typeface="Arial"/>
                <a:ea typeface="Arial"/>
                <a:cs typeface="Arial"/>
                <a:sym typeface="Arial"/>
              </a:rPr>
              <a:t>Cas par phase</a:t>
            </a:r>
            <a:endParaRPr dirty="0"/>
          </a:p>
          <a:p>
            <a:pPr marL="627063" lvl="1" indent="-269875" algn="l" rtl="0">
              <a:lnSpc>
                <a:spcPct val="100000"/>
              </a:lnSpc>
              <a:spcBef>
                <a:spcPts val="209"/>
              </a:spcBef>
              <a:spcAft>
                <a:spcPts val="0"/>
              </a:spcAft>
              <a:buClr>
                <a:schemeClr val="dk1"/>
              </a:buClr>
              <a:buSzPct val="100000"/>
              <a:buFont typeface="Calibri"/>
              <a:buAutoNum type="alphaLcParenR"/>
            </a:pPr>
            <a:r>
              <a:rPr lang="fr-CA" sz="2000" dirty="0">
                <a:latin typeface="Arial"/>
                <a:ea typeface="Arial"/>
                <a:cs typeface="Arial"/>
                <a:sym typeface="Arial"/>
              </a:rPr>
              <a:t>Présentation de chacun des cas</a:t>
            </a:r>
            <a:endParaRPr sz="2000" dirty="0">
              <a:latin typeface="Arial"/>
              <a:ea typeface="Arial"/>
              <a:cs typeface="Arial"/>
              <a:sym typeface="Arial"/>
            </a:endParaRPr>
          </a:p>
          <a:p>
            <a:pPr marL="627063" lvl="1" indent="-269875" algn="l" rtl="0">
              <a:lnSpc>
                <a:spcPct val="100000"/>
              </a:lnSpc>
              <a:spcBef>
                <a:spcPts val="209"/>
              </a:spcBef>
              <a:spcAft>
                <a:spcPts val="0"/>
              </a:spcAft>
              <a:buSzPct val="100000"/>
              <a:buFont typeface="Arial"/>
              <a:buAutoNum type="alphaLcParenR"/>
            </a:pPr>
            <a:r>
              <a:rPr lang="fr-CA" sz="2000" dirty="0">
                <a:latin typeface="Arial"/>
                <a:ea typeface="Arial"/>
                <a:cs typeface="Arial"/>
                <a:sym typeface="Arial"/>
              </a:rPr>
              <a:t>Discussion</a:t>
            </a:r>
            <a:endParaRPr sz="2000" dirty="0">
              <a:latin typeface="Arial"/>
              <a:ea typeface="Arial"/>
              <a:cs typeface="Arial"/>
              <a:sym typeface="Arial"/>
            </a:endParaRPr>
          </a:p>
          <a:p>
            <a:pPr marL="268287" lvl="0" indent="-255904" algn="l" rtl="0">
              <a:lnSpc>
                <a:spcPct val="100000"/>
              </a:lnSpc>
              <a:spcBef>
                <a:spcPts val="247"/>
              </a:spcBef>
              <a:spcAft>
                <a:spcPts val="0"/>
              </a:spcAft>
              <a:buClr>
                <a:schemeClr val="dk1"/>
              </a:buClr>
              <a:buSzPct val="100000"/>
              <a:buFont typeface="Calibri"/>
              <a:buAutoNum type="alphaLcParenR"/>
            </a:pPr>
            <a:r>
              <a:rPr lang="fr-CA" sz="2600" b="1" dirty="0">
                <a:latin typeface="Arial"/>
                <a:ea typeface="Arial"/>
                <a:cs typeface="Arial"/>
                <a:sym typeface="Arial"/>
              </a:rPr>
              <a:t>Synthèse</a:t>
            </a:r>
            <a:endParaRPr sz="2600" b="1" dirty="0">
              <a:latin typeface="Arial"/>
              <a:ea typeface="Arial"/>
              <a:cs typeface="Arial"/>
              <a:sym typeface="Arial"/>
            </a:endParaRPr>
          </a:p>
          <a:p>
            <a:pPr marL="268288" lvl="0" indent="-255905" algn="l" rtl="0">
              <a:lnSpc>
                <a:spcPct val="100000"/>
              </a:lnSpc>
              <a:spcBef>
                <a:spcPts val="247"/>
              </a:spcBef>
              <a:spcAft>
                <a:spcPts val="0"/>
              </a:spcAft>
              <a:buSzPct val="100000"/>
              <a:buFont typeface="Arial"/>
              <a:buAutoNum type="alphaLcParenR"/>
            </a:pPr>
            <a:r>
              <a:rPr lang="fr-CA" sz="2600" b="1" dirty="0">
                <a:latin typeface="Arial"/>
                <a:ea typeface="Arial"/>
                <a:cs typeface="Arial"/>
                <a:sym typeface="Arial"/>
              </a:rPr>
              <a:t>Période de questions</a:t>
            </a:r>
            <a:endParaRPr sz="2600" b="1" dirty="0">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A5B62308-4F94-13FD-F5BA-4FC21ECD8A0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a:t>
            </a:fld>
            <a:endParaRPr lang="fr-CA"/>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pic>
        <p:nvPicPr>
          <p:cNvPr id="261" name="Google Shape;261;g24211677fc5_1_20"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262" name="Google Shape;262;g24211677fc5_1_20"/>
          <p:cNvSpPr txBox="1">
            <a:spLocks noGrp="1"/>
          </p:cNvSpPr>
          <p:nvPr>
            <p:ph type="title"/>
          </p:nvPr>
        </p:nvSpPr>
        <p:spPr>
          <a:xfrm>
            <a:off x="1034375" y="310720"/>
            <a:ext cx="7685100" cy="509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4. Phase : Élaboration</a:t>
            </a:r>
            <a:br>
              <a:rPr lang="fr-CA" sz="3200" b="1">
                <a:latin typeface="Montserrat Medium"/>
                <a:ea typeface="Montserrat Medium"/>
                <a:cs typeface="Montserrat Medium"/>
                <a:sym typeface="Montserrat Medium"/>
              </a:rPr>
            </a:br>
            <a:endParaRPr sz="2700" b="1" baseline="30000">
              <a:latin typeface="Calibri"/>
              <a:ea typeface="Calibri"/>
              <a:cs typeface="Calibri"/>
              <a:sym typeface="Calibri"/>
            </a:endParaRPr>
          </a:p>
        </p:txBody>
      </p:sp>
      <p:pic>
        <p:nvPicPr>
          <p:cNvPr id="263" name="Google Shape;263;g24211677fc5_1_20"/>
          <p:cNvPicPr preferRelativeResize="0"/>
          <p:nvPr/>
        </p:nvPicPr>
        <p:blipFill rotWithShape="1">
          <a:blip r:embed="rId4">
            <a:alphaModFix/>
          </a:blip>
          <a:srcRect l="26566" t="29809" r="26867" b="34815"/>
          <a:stretch/>
        </p:blipFill>
        <p:spPr>
          <a:xfrm>
            <a:off x="1968125" y="819820"/>
            <a:ext cx="5817600" cy="2486047"/>
          </a:xfrm>
          <a:prstGeom prst="rect">
            <a:avLst/>
          </a:prstGeom>
          <a:noFill/>
          <a:ln>
            <a:noFill/>
          </a:ln>
        </p:spPr>
      </p:pic>
      <p:sp>
        <p:nvSpPr>
          <p:cNvPr id="2" name="Espace réservé du numéro de diapositive 1">
            <a:extLst>
              <a:ext uri="{FF2B5EF4-FFF2-40B4-BE49-F238E27FC236}">
                <a16:creationId xmlns:a16="http://schemas.microsoft.com/office/drawing/2014/main" id="{5F4D2AC6-A4F8-2209-8F14-BF75FC6162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20</a:t>
            </a:fld>
            <a:endParaRPr lang="fr-CA"/>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g24b8a8f7ab9_0_28"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69" name="Google Shape;269;g24b8a8f7ab9_0_28"/>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2</a:t>
            </a:r>
            <a:endParaRPr sz="2700" b="1" baseline="30000">
              <a:latin typeface="Calibri"/>
              <a:ea typeface="Calibri"/>
              <a:cs typeface="Calibri"/>
              <a:sym typeface="Calibri"/>
            </a:endParaRPr>
          </a:p>
        </p:txBody>
      </p:sp>
      <p:sp>
        <p:nvSpPr>
          <p:cNvPr id="270" name="Google Shape;270;g24b8a8f7ab9_0_28"/>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a:bodyPr>
          <a:lstStyle/>
          <a:p>
            <a:pPr marL="0" lvl="0" indent="0" algn="l" rtl="0">
              <a:lnSpc>
                <a:spcPct val="107916"/>
              </a:lnSpc>
              <a:spcBef>
                <a:spcPts val="0"/>
              </a:spcBef>
              <a:spcAft>
                <a:spcPts val="0"/>
              </a:spcAft>
              <a:buSzPts val="2800"/>
              <a:buNone/>
            </a:pPr>
            <a:r>
              <a:rPr lang="fr-CA" sz="1700"/>
              <a:t>Le programme technique dont vous avez la responsabilité accueille sa première cohorte. Au terme de la première année, tout se déroule bien dans tous les cours sauf un; la personne enseignante d’un cours de même que ses étudiants mentionnent que le contenu est très chargé.</a:t>
            </a:r>
            <a:endParaRPr sz="1700"/>
          </a:p>
          <a:p>
            <a:pPr marL="0" lvl="0" indent="0" algn="l" rtl="0">
              <a:lnSpc>
                <a:spcPct val="107916"/>
              </a:lnSpc>
              <a:spcBef>
                <a:spcPts val="800"/>
              </a:spcBef>
              <a:spcAft>
                <a:spcPts val="0"/>
              </a:spcAft>
              <a:buSzPts val="2800"/>
              <a:buNone/>
            </a:pPr>
            <a:r>
              <a:rPr lang="fr-CA" sz="1700" b="1"/>
              <a:t>À quelle phase du cycle de gestion ce programme se situe-t-il ?</a:t>
            </a:r>
            <a:endParaRPr sz="1700" b="1"/>
          </a:p>
        </p:txBody>
      </p:sp>
      <p:sp>
        <p:nvSpPr>
          <p:cNvPr id="271" name="Google Shape;271;g24b8a8f7ab9_0_28"/>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457200" lvl="0" indent="-336550" algn="l" rtl="0">
              <a:lnSpc>
                <a:spcPct val="107916"/>
              </a:lnSpc>
              <a:spcBef>
                <a:spcPts val="0"/>
              </a:spcBef>
              <a:spcAft>
                <a:spcPts val="0"/>
              </a:spcAft>
              <a:buSzPts val="1700"/>
              <a:buFont typeface="Calibri"/>
              <a:buAutoNum type="alphaLcParenR"/>
            </a:pPr>
            <a:r>
              <a:rPr lang="fr-CA" sz="1700"/>
              <a:t>Élaboration</a:t>
            </a:r>
            <a:endParaRPr sz="1700"/>
          </a:p>
          <a:p>
            <a:pPr marL="457200" lvl="0" indent="-336550" algn="l" rtl="0">
              <a:lnSpc>
                <a:spcPct val="107916"/>
              </a:lnSpc>
              <a:spcBef>
                <a:spcPts val="0"/>
              </a:spcBef>
              <a:spcAft>
                <a:spcPts val="0"/>
              </a:spcAft>
              <a:buSzPts val="1700"/>
              <a:buAutoNum type="alphaLcParenR"/>
            </a:pPr>
            <a:r>
              <a:rPr lang="fr-CA" sz="1700"/>
              <a:t>Actualisation majeure</a:t>
            </a:r>
            <a:endParaRPr sz="1700"/>
          </a:p>
          <a:p>
            <a:pPr marL="457200" lvl="0" indent="-336550" algn="l" rtl="0">
              <a:lnSpc>
                <a:spcPct val="107916"/>
              </a:lnSpc>
              <a:spcBef>
                <a:spcPts val="0"/>
              </a:spcBef>
              <a:spcAft>
                <a:spcPts val="0"/>
              </a:spcAft>
              <a:buSzPts val="1700"/>
              <a:buFont typeface="Calibri"/>
              <a:buAutoNum type="alphaLcParenR"/>
            </a:pPr>
            <a:r>
              <a:rPr lang="fr-CA" sz="1700"/>
              <a:t>Suivi d’implantation</a:t>
            </a:r>
            <a:endParaRPr sz="1700"/>
          </a:p>
          <a:p>
            <a:pPr marL="457200" lvl="0" indent="-336550" algn="l" rtl="0">
              <a:lnSpc>
                <a:spcPct val="107916"/>
              </a:lnSpc>
              <a:spcBef>
                <a:spcPts val="0"/>
              </a:spcBef>
              <a:spcAft>
                <a:spcPts val="0"/>
              </a:spcAft>
              <a:buSzPts val="1700"/>
              <a:buFont typeface="Calibri"/>
              <a:buAutoNum type="alphaLcParenR"/>
            </a:pPr>
            <a:r>
              <a:rPr lang="fr-CA" sz="1700"/>
              <a:t>Évaluation</a:t>
            </a:r>
            <a:endParaRPr sz="1700"/>
          </a:p>
        </p:txBody>
      </p:sp>
      <p:sp>
        <p:nvSpPr>
          <p:cNvPr id="2" name="Espace réservé du numéro de diapositive 1">
            <a:extLst>
              <a:ext uri="{FF2B5EF4-FFF2-40B4-BE49-F238E27FC236}">
                <a16:creationId xmlns:a16="http://schemas.microsoft.com/office/drawing/2014/main" id="{4E418C5C-84F8-E039-AE44-0F8B5B4DA6C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21</a:t>
            </a:fld>
            <a:endParaRPr lang="fr-CA"/>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pic>
        <p:nvPicPr>
          <p:cNvPr id="276" name="Google Shape;276;g24b8a8f7ab9_0_35"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77" name="Google Shape;277;g24b8a8f7ab9_0_35"/>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2 (suite)</a:t>
            </a:r>
            <a:endParaRPr sz="2700" b="1" baseline="30000">
              <a:latin typeface="Calibri"/>
              <a:ea typeface="Calibri"/>
              <a:cs typeface="Calibri"/>
              <a:sym typeface="Calibri"/>
            </a:endParaRPr>
          </a:p>
        </p:txBody>
      </p:sp>
      <p:sp>
        <p:nvSpPr>
          <p:cNvPr id="278" name="Google Shape;278;g24b8a8f7ab9_0_35"/>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a:bodyPr>
          <a:lstStyle/>
          <a:p>
            <a:pPr marL="0" lvl="0" indent="0" algn="l" rtl="0">
              <a:lnSpc>
                <a:spcPct val="107916"/>
              </a:lnSpc>
              <a:spcBef>
                <a:spcPts val="0"/>
              </a:spcBef>
              <a:spcAft>
                <a:spcPts val="0"/>
              </a:spcAft>
              <a:buSzPts val="2800"/>
              <a:buNone/>
            </a:pPr>
            <a:r>
              <a:rPr lang="fr-CA" sz="1700"/>
              <a:t>Le programme technique dont vous avez la responsabilité accueille sa première cohorte. Au terme de la première année, tout se déroule bien dans tous les cours sauf un; la personne enseignante d’un cours de même que ses étudiants mentionnent que le contenu est très chargé.</a:t>
            </a:r>
            <a:endParaRPr sz="1700"/>
          </a:p>
          <a:p>
            <a:pPr marL="0" lvl="0" indent="0" algn="l" rtl="0">
              <a:lnSpc>
                <a:spcPct val="107916"/>
              </a:lnSpc>
              <a:spcBef>
                <a:spcPts val="800"/>
              </a:spcBef>
              <a:spcAft>
                <a:spcPts val="800"/>
              </a:spcAft>
              <a:buClr>
                <a:schemeClr val="dk1"/>
              </a:buClr>
              <a:buSzPts val="1100"/>
              <a:buFont typeface="Arial"/>
              <a:buNone/>
            </a:pPr>
            <a:r>
              <a:rPr lang="fr-CA" sz="1700" b="1"/>
              <a:t>Quand effectuerez-vous les changements ?</a:t>
            </a:r>
            <a:endParaRPr sz="1700" b="1"/>
          </a:p>
        </p:txBody>
      </p:sp>
      <p:sp>
        <p:nvSpPr>
          <p:cNvPr id="279" name="Google Shape;279;g24b8a8f7ab9_0_35"/>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457200" lvl="0" indent="-336550" algn="l" rtl="0">
              <a:lnSpc>
                <a:spcPct val="107916"/>
              </a:lnSpc>
              <a:spcBef>
                <a:spcPts val="0"/>
              </a:spcBef>
              <a:spcAft>
                <a:spcPts val="0"/>
              </a:spcAft>
              <a:buSzPts val="1700"/>
              <a:buFont typeface="Calibri"/>
              <a:buAutoNum type="alphaLcParenR"/>
            </a:pPr>
            <a:r>
              <a:rPr lang="fr-CA" sz="1700"/>
              <a:t>Avant de redonner le cours une deuxième fois</a:t>
            </a:r>
            <a:endParaRPr sz="1700"/>
          </a:p>
          <a:p>
            <a:pPr marL="457200" lvl="0" indent="-336550" algn="l" rtl="0">
              <a:lnSpc>
                <a:spcPct val="107916"/>
              </a:lnSpc>
              <a:spcBef>
                <a:spcPts val="0"/>
              </a:spcBef>
              <a:spcAft>
                <a:spcPts val="0"/>
              </a:spcAft>
              <a:buSzPts val="1700"/>
              <a:buFont typeface="Calibri"/>
              <a:buAutoNum type="alphaLcParenR"/>
            </a:pPr>
            <a:r>
              <a:rPr lang="fr-CA" sz="1700"/>
              <a:t>À la fin du suivi d’implantation (dans 2 ans)</a:t>
            </a:r>
            <a:endParaRPr sz="1700"/>
          </a:p>
          <a:p>
            <a:pPr marL="457200" lvl="0" indent="-336550" algn="l" rtl="0">
              <a:lnSpc>
                <a:spcPct val="107916"/>
              </a:lnSpc>
              <a:spcBef>
                <a:spcPts val="0"/>
              </a:spcBef>
              <a:spcAft>
                <a:spcPts val="0"/>
              </a:spcAft>
              <a:buSzPts val="1700"/>
              <a:buFont typeface="Calibri"/>
              <a:buAutoNum type="alphaLcParenR"/>
            </a:pPr>
            <a:r>
              <a:rPr lang="fr-CA" sz="1700"/>
              <a:t>Tout dépend de l’ampleur des changements impliqués</a:t>
            </a:r>
            <a:endParaRPr sz="1700"/>
          </a:p>
        </p:txBody>
      </p:sp>
      <p:sp>
        <p:nvSpPr>
          <p:cNvPr id="2" name="Espace réservé du numéro de diapositive 1">
            <a:extLst>
              <a:ext uri="{FF2B5EF4-FFF2-40B4-BE49-F238E27FC236}">
                <a16:creationId xmlns:a16="http://schemas.microsoft.com/office/drawing/2014/main" id="{27D765D3-8DFF-DE26-692D-B1629F14291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22</a:t>
            </a:fld>
            <a:endParaRPr lang="fr-CA"/>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pic>
        <p:nvPicPr>
          <p:cNvPr id="284" name="Google Shape;284;g24bc21ab41d_0_0"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85" name="Google Shape;285;g24bc21ab41d_0_0"/>
          <p:cNvSpPr txBox="1">
            <a:spLocks noGrp="1"/>
          </p:cNvSpPr>
          <p:nvPr>
            <p:ph type="title"/>
          </p:nvPr>
        </p:nvSpPr>
        <p:spPr>
          <a:xfrm>
            <a:off x="620875" y="205975"/>
            <a:ext cx="80658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Phase : Suivi d’implantation</a:t>
            </a:r>
            <a:endParaRPr sz="2700" b="1" baseline="30000">
              <a:latin typeface="Calibri"/>
              <a:ea typeface="Calibri"/>
              <a:cs typeface="Calibri"/>
              <a:sym typeface="Calibri"/>
            </a:endParaRPr>
          </a:p>
        </p:txBody>
      </p:sp>
      <p:sp>
        <p:nvSpPr>
          <p:cNvPr id="286" name="Google Shape;286;g24bc21ab41d_0_0"/>
          <p:cNvSpPr txBox="1"/>
          <p:nvPr/>
        </p:nvSpPr>
        <p:spPr>
          <a:xfrm>
            <a:off x="720737" y="1381032"/>
            <a:ext cx="2657285" cy="954107"/>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chemeClr val="dk1"/>
              </a:buClr>
              <a:buSzPts val="1200"/>
              <a:buFont typeface="Calibri"/>
              <a:buChar char="-"/>
            </a:pPr>
            <a:r>
              <a:rPr lang="fr-CA" sz="1400" b="0" i="0" u="none" strike="noStrike" cap="none">
                <a:solidFill>
                  <a:schemeClr val="dk1"/>
                </a:solidFill>
                <a:latin typeface="Calibri"/>
                <a:ea typeface="Calibri"/>
                <a:cs typeface="Calibri"/>
                <a:sym typeface="Calibri"/>
              </a:rPr>
              <a:t>Outils de collecte</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400" b="0" i="0" u="none" strike="noStrike" cap="none">
                <a:solidFill>
                  <a:schemeClr val="dk1"/>
                </a:solidFill>
                <a:latin typeface="Calibri"/>
                <a:ea typeface="Calibri"/>
                <a:cs typeface="Calibri"/>
                <a:sym typeface="Calibri"/>
              </a:rPr>
              <a:t>Comptes rendus des analyses périodiques</a:t>
            </a:r>
            <a:endParaRPr sz="16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400" b="0" i="0" u="none" strike="noStrike" cap="none">
                <a:solidFill>
                  <a:schemeClr val="dk1"/>
                </a:solidFill>
                <a:latin typeface="Calibri"/>
                <a:ea typeface="Calibri"/>
                <a:cs typeface="Calibri"/>
                <a:sym typeface="Calibri"/>
              </a:rPr>
              <a:t>Bilan d’implantation</a:t>
            </a:r>
            <a:endParaRPr sz="1600" b="0" i="0" u="none" strike="noStrike" cap="none">
              <a:solidFill>
                <a:srgbClr val="000000"/>
              </a:solidFill>
              <a:latin typeface="Arial"/>
              <a:ea typeface="Arial"/>
              <a:cs typeface="Arial"/>
              <a:sym typeface="Arial"/>
            </a:endParaRPr>
          </a:p>
        </p:txBody>
      </p:sp>
      <p:pic>
        <p:nvPicPr>
          <p:cNvPr id="287" name="Google Shape;287;g24bc21ab41d_0_0"/>
          <p:cNvPicPr preferRelativeResize="0"/>
          <p:nvPr/>
        </p:nvPicPr>
        <p:blipFill rotWithShape="1">
          <a:blip r:embed="rId4">
            <a:alphaModFix/>
          </a:blip>
          <a:srcRect l="23813" t="25135" r="23813" b="10578"/>
          <a:stretch/>
        </p:blipFill>
        <p:spPr>
          <a:xfrm>
            <a:off x="3316638" y="1270557"/>
            <a:ext cx="5644954" cy="3681094"/>
          </a:xfrm>
          <a:prstGeom prst="rect">
            <a:avLst/>
          </a:prstGeom>
          <a:noFill/>
          <a:ln w="9525" cap="flat" cmpd="sng">
            <a:solidFill>
              <a:schemeClr val="dk1"/>
            </a:solidFill>
            <a:prstDash val="solid"/>
            <a:round/>
            <a:headEnd type="none" w="sm" len="sm"/>
            <a:tailEnd type="none" w="sm" len="sm"/>
          </a:ln>
        </p:spPr>
      </p:pic>
      <p:sp>
        <p:nvSpPr>
          <p:cNvPr id="2" name="Espace réservé du numéro de diapositive 1">
            <a:extLst>
              <a:ext uri="{FF2B5EF4-FFF2-40B4-BE49-F238E27FC236}">
                <a16:creationId xmlns:a16="http://schemas.microsoft.com/office/drawing/2014/main" id="{908D4805-D752-9665-EDA4-843CB560B24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23</a:t>
            </a:fld>
            <a:endParaRPr lang="fr-CA"/>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pic>
        <p:nvPicPr>
          <p:cNvPr id="292" name="Google Shape;292;g24b8a8f7ab9_0_43"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293" name="Google Shape;293;g24b8a8f7ab9_0_43"/>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3</a:t>
            </a:r>
            <a:endParaRPr sz="2700" b="1" baseline="30000">
              <a:latin typeface="Calibri"/>
              <a:ea typeface="Calibri"/>
              <a:cs typeface="Calibri"/>
              <a:sym typeface="Calibri"/>
            </a:endParaRPr>
          </a:p>
        </p:txBody>
      </p:sp>
      <p:sp>
        <p:nvSpPr>
          <p:cNvPr id="294" name="Google Shape;294;g24b8a8f7ab9_0_43"/>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a:bodyPr>
          <a:lstStyle/>
          <a:p>
            <a:pPr marL="0" lvl="0" indent="0" algn="l" rtl="0">
              <a:lnSpc>
                <a:spcPct val="107916"/>
              </a:lnSpc>
              <a:spcBef>
                <a:spcPts val="0"/>
              </a:spcBef>
              <a:spcAft>
                <a:spcPts val="0"/>
              </a:spcAft>
              <a:buSzPts val="2800"/>
              <a:buNone/>
            </a:pPr>
            <a:r>
              <a:rPr lang="fr-CA" sz="1700"/>
              <a:t>Un programme préuniversitaire dont vous avez la responsabilité a vu ses admissions suspendues au cours des trois dernières années. Après analyse de la situation, la direction de votre Collège souhaite le ressusciter en modifiant les orientations pédagogiques du programme et la grille de cours au complet.</a:t>
            </a:r>
            <a:endParaRPr sz="1700"/>
          </a:p>
          <a:p>
            <a:pPr marL="0" lvl="0" indent="0" algn="l" rtl="0">
              <a:lnSpc>
                <a:spcPct val="107916"/>
              </a:lnSpc>
              <a:spcBef>
                <a:spcPts val="800"/>
              </a:spcBef>
              <a:spcAft>
                <a:spcPts val="800"/>
              </a:spcAft>
              <a:buSzPts val="2800"/>
              <a:buNone/>
            </a:pPr>
            <a:r>
              <a:rPr lang="fr-CA" sz="1700" b="1"/>
              <a:t>À quel(s) critère(s) de la CEEC la situation fait-elle référence ?</a:t>
            </a:r>
            <a:endParaRPr sz="1700" b="1"/>
          </a:p>
        </p:txBody>
      </p:sp>
      <p:sp>
        <p:nvSpPr>
          <p:cNvPr id="295" name="Google Shape;295;g24b8a8f7ab9_0_43"/>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457200" lvl="0" indent="-336550" algn="l" rtl="0">
              <a:lnSpc>
                <a:spcPct val="107916"/>
              </a:lnSpc>
              <a:spcBef>
                <a:spcPts val="0"/>
              </a:spcBef>
              <a:spcAft>
                <a:spcPts val="0"/>
              </a:spcAft>
              <a:buSzPts val="1700"/>
              <a:buFont typeface="Calibri"/>
              <a:buAutoNum type="alphaLcParenR"/>
            </a:pPr>
            <a:r>
              <a:rPr lang="fr-CA" sz="1700"/>
              <a:t>La pertinence</a:t>
            </a:r>
            <a:endParaRPr sz="1700"/>
          </a:p>
          <a:p>
            <a:pPr marL="457200" lvl="0" indent="-336550" algn="l" rtl="0">
              <a:lnSpc>
                <a:spcPct val="107916"/>
              </a:lnSpc>
              <a:spcBef>
                <a:spcPts val="0"/>
              </a:spcBef>
              <a:spcAft>
                <a:spcPts val="0"/>
              </a:spcAft>
              <a:buSzPts val="1700"/>
              <a:buFont typeface="Calibri"/>
              <a:buAutoNum type="alphaLcParenR"/>
            </a:pPr>
            <a:r>
              <a:rPr lang="fr-CA" sz="1700"/>
              <a:t>La cohérence</a:t>
            </a:r>
            <a:endParaRPr sz="1700"/>
          </a:p>
          <a:p>
            <a:pPr marL="457200" lvl="0" indent="-336550" algn="l" rtl="0">
              <a:lnSpc>
                <a:spcPct val="107916"/>
              </a:lnSpc>
              <a:spcBef>
                <a:spcPts val="0"/>
              </a:spcBef>
              <a:spcAft>
                <a:spcPts val="0"/>
              </a:spcAft>
              <a:buSzPts val="1700"/>
              <a:buFont typeface="Calibri"/>
              <a:buAutoNum type="alphaLcParenR"/>
            </a:pPr>
            <a:r>
              <a:rPr lang="fr-CA" sz="1700"/>
              <a:t>La valeur des méthodes pédagogiques et l’encadrement</a:t>
            </a:r>
            <a:endParaRPr sz="1700"/>
          </a:p>
          <a:p>
            <a:pPr marL="457200" lvl="0" indent="-336550" algn="l" rtl="0">
              <a:lnSpc>
                <a:spcPct val="107916"/>
              </a:lnSpc>
              <a:spcBef>
                <a:spcPts val="0"/>
              </a:spcBef>
              <a:spcAft>
                <a:spcPts val="0"/>
              </a:spcAft>
              <a:buSzPts val="1700"/>
              <a:buFont typeface="Calibri"/>
              <a:buAutoNum type="alphaLcParenR"/>
            </a:pPr>
            <a:r>
              <a:rPr lang="fr-CA" sz="1700"/>
              <a:t>L’adéquation des ressources humaines, matérielles et financières</a:t>
            </a:r>
            <a:endParaRPr sz="1700"/>
          </a:p>
          <a:p>
            <a:pPr marL="457200" lvl="0" indent="-336550" algn="l" rtl="0">
              <a:lnSpc>
                <a:spcPct val="107916"/>
              </a:lnSpc>
              <a:spcBef>
                <a:spcPts val="0"/>
              </a:spcBef>
              <a:spcAft>
                <a:spcPts val="0"/>
              </a:spcAft>
              <a:buSzPts val="1700"/>
              <a:buFont typeface="Calibri"/>
              <a:buAutoNum type="alphaLcParenR"/>
            </a:pPr>
            <a:r>
              <a:rPr lang="fr-CA" sz="1700"/>
              <a:t>L’efficacité</a:t>
            </a:r>
            <a:endParaRPr sz="1700"/>
          </a:p>
          <a:p>
            <a:pPr marL="457200" lvl="0" indent="-336550" algn="l" rtl="0">
              <a:lnSpc>
                <a:spcPct val="107916"/>
              </a:lnSpc>
              <a:spcBef>
                <a:spcPts val="0"/>
              </a:spcBef>
              <a:spcAft>
                <a:spcPts val="0"/>
              </a:spcAft>
              <a:buSzPts val="1700"/>
              <a:buFont typeface="Calibri"/>
              <a:buAutoNum type="alphaLcParenR"/>
            </a:pPr>
            <a:r>
              <a:rPr lang="fr-CA" sz="1700"/>
              <a:t>La qualité de la gestion</a:t>
            </a:r>
            <a:endParaRPr sz="1700"/>
          </a:p>
        </p:txBody>
      </p:sp>
      <p:sp>
        <p:nvSpPr>
          <p:cNvPr id="2" name="Espace réservé du numéro de diapositive 1">
            <a:extLst>
              <a:ext uri="{FF2B5EF4-FFF2-40B4-BE49-F238E27FC236}">
                <a16:creationId xmlns:a16="http://schemas.microsoft.com/office/drawing/2014/main" id="{6544AE00-4744-AA39-FD59-399F778B92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24</a:t>
            </a:fld>
            <a:endParaRPr lang="fr-CA"/>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pic>
        <p:nvPicPr>
          <p:cNvPr id="300" name="Google Shape;300;g24b8a8f7ab9_0_50"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301" name="Google Shape;301;g24b8a8f7ab9_0_50"/>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3 (suite)</a:t>
            </a:r>
            <a:endParaRPr sz="2700" b="1" baseline="30000">
              <a:latin typeface="Calibri"/>
              <a:ea typeface="Calibri"/>
              <a:cs typeface="Calibri"/>
              <a:sym typeface="Calibri"/>
            </a:endParaRPr>
          </a:p>
        </p:txBody>
      </p:sp>
      <p:sp>
        <p:nvSpPr>
          <p:cNvPr id="302" name="Google Shape;302;g24b8a8f7ab9_0_50"/>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a:bodyPr>
          <a:lstStyle/>
          <a:p>
            <a:pPr marL="0" lvl="0" indent="0" algn="l" rtl="0">
              <a:lnSpc>
                <a:spcPct val="107916"/>
              </a:lnSpc>
              <a:spcBef>
                <a:spcPts val="0"/>
              </a:spcBef>
              <a:spcAft>
                <a:spcPts val="0"/>
              </a:spcAft>
              <a:buSzPts val="2800"/>
              <a:buNone/>
            </a:pPr>
            <a:r>
              <a:rPr lang="fr-CA" sz="1700"/>
              <a:t>Un programme préuniversitaire dont vous avez la responsabilité a vu ses admissions suspendues au cours des trois dernières années. Après analyse de la situation, la direction de votre Collège souhaite le ressusciter en modifiant les orientations pédagogiques du programme et la grille de cours au complet.</a:t>
            </a:r>
            <a:endParaRPr sz="1700"/>
          </a:p>
          <a:p>
            <a:pPr marL="0" lvl="0" indent="0" algn="l" rtl="0">
              <a:lnSpc>
                <a:spcPct val="107916"/>
              </a:lnSpc>
              <a:spcBef>
                <a:spcPts val="800"/>
              </a:spcBef>
              <a:spcAft>
                <a:spcPts val="800"/>
              </a:spcAft>
              <a:buSzPts val="2800"/>
              <a:buNone/>
            </a:pPr>
            <a:r>
              <a:rPr lang="fr-CA" sz="1700" b="1"/>
              <a:t>À quelle phase du cycle de gestion ce programme passera-t-il par conséquent?</a:t>
            </a:r>
            <a:endParaRPr sz="1700" b="1"/>
          </a:p>
        </p:txBody>
      </p:sp>
      <p:sp>
        <p:nvSpPr>
          <p:cNvPr id="303" name="Google Shape;303;g24b8a8f7ab9_0_50"/>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457200" lvl="0" indent="-336550" algn="l" rtl="0">
              <a:lnSpc>
                <a:spcPct val="107916"/>
              </a:lnSpc>
              <a:spcBef>
                <a:spcPts val="0"/>
              </a:spcBef>
              <a:spcAft>
                <a:spcPts val="0"/>
              </a:spcAft>
              <a:buSzPts val="1700"/>
              <a:buFont typeface="Calibri"/>
              <a:buAutoNum type="alphaLcParenR"/>
            </a:pPr>
            <a:r>
              <a:rPr lang="fr-CA" sz="1700"/>
              <a:t>Actualisation mineure</a:t>
            </a:r>
            <a:endParaRPr sz="1700"/>
          </a:p>
          <a:p>
            <a:pPr marL="457200" lvl="0" indent="-336550" algn="l" rtl="0">
              <a:lnSpc>
                <a:spcPct val="107916"/>
              </a:lnSpc>
              <a:spcBef>
                <a:spcPts val="0"/>
              </a:spcBef>
              <a:spcAft>
                <a:spcPts val="0"/>
              </a:spcAft>
              <a:buSzPts val="1700"/>
              <a:buFont typeface="Calibri"/>
              <a:buAutoNum type="alphaLcParenR"/>
            </a:pPr>
            <a:r>
              <a:rPr lang="fr-CA" sz="1700"/>
              <a:t>Actualisation majeure</a:t>
            </a:r>
            <a:endParaRPr sz="1700"/>
          </a:p>
          <a:p>
            <a:pPr marL="457200" lvl="0" indent="-336550" algn="l" rtl="0">
              <a:lnSpc>
                <a:spcPct val="107916"/>
              </a:lnSpc>
              <a:spcBef>
                <a:spcPts val="0"/>
              </a:spcBef>
              <a:spcAft>
                <a:spcPts val="0"/>
              </a:spcAft>
              <a:buSzPts val="1700"/>
              <a:buFont typeface="Calibri"/>
              <a:buAutoNum type="alphaLcParenR"/>
            </a:pPr>
            <a:r>
              <a:rPr lang="fr-CA" sz="1700"/>
              <a:t>Mise en oeuvre</a:t>
            </a:r>
            <a:endParaRPr sz="1700"/>
          </a:p>
          <a:p>
            <a:pPr marL="457200" lvl="0" indent="-336550" algn="l" rtl="0">
              <a:lnSpc>
                <a:spcPct val="107916"/>
              </a:lnSpc>
              <a:spcBef>
                <a:spcPts val="0"/>
              </a:spcBef>
              <a:spcAft>
                <a:spcPts val="0"/>
              </a:spcAft>
              <a:buSzPts val="1700"/>
              <a:buFont typeface="Calibri"/>
              <a:buAutoNum type="alphaLcParenR"/>
            </a:pPr>
            <a:r>
              <a:rPr lang="fr-CA" sz="1700"/>
              <a:t>Évaluation</a:t>
            </a:r>
            <a:endParaRPr sz="1700"/>
          </a:p>
          <a:p>
            <a:pPr marL="0" lvl="0" indent="0" algn="l" rtl="0">
              <a:lnSpc>
                <a:spcPct val="107916"/>
              </a:lnSpc>
              <a:spcBef>
                <a:spcPts val="0"/>
              </a:spcBef>
              <a:spcAft>
                <a:spcPts val="0"/>
              </a:spcAft>
              <a:buSzPts val="2800"/>
              <a:buNone/>
            </a:pPr>
            <a:endParaRPr sz="1700"/>
          </a:p>
          <a:p>
            <a:pPr marL="0" lvl="0" indent="0" algn="l" rtl="0">
              <a:lnSpc>
                <a:spcPct val="107916"/>
              </a:lnSpc>
              <a:spcBef>
                <a:spcPts val="0"/>
              </a:spcBef>
              <a:spcAft>
                <a:spcPts val="0"/>
              </a:spcAft>
              <a:buSzPts val="2800"/>
              <a:buNone/>
            </a:pPr>
            <a:endParaRPr sz="1700"/>
          </a:p>
          <a:p>
            <a:pPr marL="0" lvl="0" indent="0" algn="l" rtl="0">
              <a:lnSpc>
                <a:spcPct val="107916"/>
              </a:lnSpc>
              <a:spcBef>
                <a:spcPts val="0"/>
              </a:spcBef>
              <a:spcAft>
                <a:spcPts val="0"/>
              </a:spcAft>
              <a:buSzPts val="2800"/>
              <a:buNone/>
            </a:pPr>
            <a:r>
              <a:rPr lang="fr-CA" sz="1500" u="sng">
                <a:solidFill>
                  <a:schemeClr val="hlink"/>
                </a:solidFill>
                <a:hlinkClick r:id="rId4" action="ppaction://hlinksldjump"/>
              </a:rPr>
              <a:t>Faits saillants</a:t>
            </a:r>
            <a:endParaRPr sz="1500"/>
          </a:p>
          <a:p>
            <a:pPr marL="0" lvl="0" indent="0" algn="l" rtl="0">
              <a:lnSpc>
                <a:spcPct val="107916"/>
              </a:lnSpc>
              <a:spcBef>
                <a:spcPts val="0"/>
              </a:spcBef>
              <a:spcAft>
                <a:spcPts val="0"/>
              </a:spcAft>
              <a:buSzPts val="2800"/>
              <a:buNone/>
            </a:pPr>
            <a:r>
              <a:rPr lang="fr-CA" sz="1500" u="sng">
                <a:solidFill>
                  <a:schemeClr val="hlink"/>
                </a:solidFill>
                <a:hlinkClick r:id="rId5" action="ppaction://hlinksldjump"/>
              </a:rPr>
              <a:t>Cadre d’analyse</a:t>
            </a:r>
            <a:endParaRPr sz="1500"/>
          </a:p>
        </p:txBody>
      </p:sp>
      <p:sp>
        <p:nvSpPr>
          <p:cNvPr id="2" name="Espace réservé du numéro de diapositive 1">
            <a:extLst>
              <a:ext uri="{FF2B5EF4-FFF2-40B4-BE49-F238E27FC236}">
                <a16:creationId xmlns:a16="http://schemas.microsoft.com/office/drawing/2014/main" id="{D08C4D44-2C24-104B-A781-625FABF6A30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25</a:t>
            </a:fld>
            <a:endParaRPr lang="fr-CA"/>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pic>
        <p:nvPicPr>
          <p:cNvPr id="308" name="Google Shape;308;g24b8a8f7ab9_0_59"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309" name="Google Shape;309;g24b8a8f7ab9_0_59"/>
          <p:cNvSpPr txBox="1">
            <a:spLocks noGrp="1"/>
          </p:cNvSpPr>
          <p:nvPr>
            <p:ph type="title"/>
          </p:nvPr>
        </p:nvSpPr>
        <p:spPr>
          <a:xfrm>
            <a:off x="623150" y="205975"/>
            <a:ext cx="8063700" cy="8574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Cas 4</a:t>
            </a:r>
            <a:endParaRPr sz="2700" b="1" baseline="30000">
              <a:latin typeface="Calibri"/>
              <a:ea typeface="Calibri"/>
              <a:cs typeface="Calibri"/>
              <a:sym typeface="Calibri"/>
            </a:endParaRPr>
          </a:p>
        </p:txBody>
      </p:sp>
      <p:sp>
        <p:nvSpPr>
          <p:cNvPr id="310" name="Google Shape;310;g24b8a8f7ab9_0_59"/>
          <p:cNvSpPr txBox="1">
            <a:spLocks noGrp="1"/>
          </p:cNvSpPr>
          <p:nvPr>
            <p:ph type="body" idx="1"/>
          </p:nvPr>
        </p:nvSpPr>
        <p:spPr>
          <a:xfrm>
            <a:off x="623150" y="1200150"/>
            <a:ext cx="4194000" cy="3394500"/>
          </a:xfrm>
          <a:prstGeom prst="rect">
            <a:avLst/>
          </a:prstGeom>
          <a:noFill/>
          <a:ln>
            <a:noFill/>
          </a:ln>
        </p:spPr>
        <p:txBody>
          <a:bodyPr spcFirstLastPara="1" wrap="square" lIns="91425" tIns="45700" rIns="91425" bIns="45700" anchor="ctr" anchorCtr="0">
            <a:normAutofit fontScale="77500" lnSpcReduction="20000"/>
          </a:bodyPr>
          <a:lstStyle/>
          <a:p>
            <a:pPr marL="0" lvl="0" indent="0" algn="l" rtl="0">
              <a:lnSpc>
                <a:spcPct val="107916"/>
              </a:lnSpc>
              <a:spcBef>
                <a:spcPts val="0"/>
              </a:spcBef>
              <a:spcAft>
                <a:spcPts val="0"/>
              </a:spcAft>
              <a:buSzPct val="328444"/>
              <a:buNone/>
            </a:pPr>
            <a:r>
              <a:rPr lang="fr-CA" sz="1100"/>
              <a:t>L</a:t>
            </a:r>
            <a:r>
              <a:rPr lang="fr-CA" sz="1325"/>
              <a:t>’an dernier, le ministère de l’Enseignement supérieur a procédé à l’analyse d’état de situation d’un des programmes techniques dont vous avez la responsabilité. Lors d’une réunion avec le responsable de la coordination de programme et votre directeur adjoint, vous parcourez le document d’orientation et vous y lisez l’extrait suivant :</a:t>
            </a:r>
            <a:endParaRPr sz="1325"/>
          </a:p>
          <a:p>
            <a:pPr marL="0" lvl="0" indent="0" algn="l" rtl="0">
              <a:lnSpc>
                <a:spcPct val="100000"/>
              </a:lnSpc>
              <a:spcBef>
                <a:spcPts val="800"/>
              </a:spcBef>
              <a:spcAft>
                <a:spcPts val="0"/>
              </a:spcAft>
              <a:buSzPct val="272670"/>
              <a:buNone/>
            </a:pPr>
            <a:r>
              <a:rPr lang="fr-CA" sz="1325" i="1"/>
              <a:t>Considérant que :</a:t>
            </a:r>
            <a:endParaRPr sz="1325" i="1"/>
          </a:p>
          <a:p>
            <a:pPr marL="457200" lvl="0" indent="-293953" algn="l" rtl="0">
              <a:lnSpc>
                <a:spcPct val="107916"/>
              </a:lnSpc>
              <a:spcBef>
                <a:spcPts val="0"/>
              </a:spcBef>
              <a:spcAft>
                <a:spcPts val="0"/>
              </a:spcAft>
              <a:buSzPct val="100000"/>
              <a:buFont typeface="Noto Sans Symbols"/>
              <a:buChar char="●"/>
            </a:pPr>
            <a:r>
              <a:rPr lang="fr-CA" sz="1325" i="1"/>
              <a:t>L’état de situation a permis de constater que le programme d’études répond aux modifications de l’exercice de la profession;</a:t>
            </a:r>
            <a:endParaRPr sz="1325" i="1"/>
          </a:p>
          <a:p>
            <a:pPr marL="457200" lvl="0" indent="-293953" algn="l" rtl="0">
              <a:lnSpc>
                <a:spcPct val="107916"/>
              </a:lnSpc>
              <a:spcBef>
                <a:spcPts val="0"/>
              </a:spcBef>
              <a:spcAft>
                <a:spcPts val="0"/>
              </a:spcAft>
              <a:buSzPct val="100000"/>
              <a:buFont typeface="Noto Sans Symbols"/>
              <a:buChar char="●"/>
            </a:pPr>
            <a:r>
              <a:rPr lang="fr-CA" sz="1325" i="1"/>
              <a:t>Les employeurs et les diplômés ont émis des commentaires sur les écarts entre la formation et la réalité sur le marché du travail;</a:t>
            </a:r>
            <a:endParaRPr sz="1325" i="1"/>
          </a:p>
          <a:p>
            <a:pPr marL="457200" lvl="0" indent="-293953" algn="l" rtl="0">
              <a:lnSpc>
                <a:spcPct val="107916"/>
              </a:lnSpc>
              <a:spcBef>
                <a:spcPts val="0"/>
              </a:spcBef>
              <a:spcAft>
                <a:spcPts val="0"/>
              </a:spcAft>
              <a:buSzPct val="100000"/>
              <a:buFont typeface="Noto Sans Symbols"/>
              <a:buChar char="●"/>
            </a:pPr>
            <a:r>
              <a:rPr lang="fr-CA" sz="1325" i="1"/>
              <a:t>La mise en œuvre des programmes d’études est sous la responsabilité des établissements d’enseignement;</a:t>
            </a:r>
            <a:endParaRPr sz="1325" i="1"/>
          </a:p>
          <a:p>
            <a:pPr marL="0" lvl="0" indent="0" algn="l" rtl="0">
              <a:lnSpc>
                <a:spcPct val="100000"/>
              </a:lnSpc>
              <a:spcBef>
                <a:spcPts val="800"/>
              </a:spcBef>
              <a:spcAft>
                <a:spcPts val="0"/>
              </a:spcAft>
              <a:buSzPct val="272670"/>
              <a:buNone/>
            </a:pPr>
            <a:r>
              <a:rPr lang="fr-CA" sz="1325" i="1"/>
              <a:t>Il est proposé :</a:t>
            </a:r>
            <a:endParaRPr sz="1325" i="1"/>
          </a:p>
          <a:p>
            <a:pPr marL="457200" lvl="0" indent="-293953" algn="l" rtl="0">
              <a:lnSpc>
                <a:spcPct val="107916"/>
              </a:lnSpc>
              <a:spcBef>
                <a:spcPts val="0"/>
              </a:spcBef>
              <a:spcAft>
                <a:spcPts val="0"/>
              </a:spcAft>
              <a:buSzPct val="100000"/>
              <a:buFont typeface="Noto Sans Symbols"/>
              <a:buChar char="●"/>
            </a:pPr>
            <a:r>
              <a:rPr lang="fr-CA" sz="1325" i="1"/>
              <a:t>De ne pas actualiser le programme d’études;</a:t>
            </a:r>
            <a:endParaRPr sz="1325" i="1"/>
          </a:p>
          <a:p>
            <a:pPr marL="457200" lvl="0" indent="-293953" algn="l" rtl="0">
              <a:lnSpc>
                <a:spcPct val="107916"/>
              </a:lnSpc>
              <a:spcBef>
                <a:spcPts val="0"/>
              </a:spcBef>
              <a:spcAft>
                <a:spcPts val="0"/>
              </a:spcAft>
              <a:buSzPct val="100000"/>
              <a:buFont typeface="Noto Sans Symbols"/>
              <a:buChar char="●"/>
            </a:pPr>
            <a:r>
              <a:rPr lang="fr-CA" sz="1325" i="1"/>
              <a:t>Que le Ministère invite les établissements d’enseignement à collaborer avec les partenaires du marché du travail afin d’identifier des pistes de solutions pour favoriser le rapprochement entre la formation et la réalité du marché du travail.</a:t>
            </a:r>
            <a:endParaRPr sz="1325" i="1"/>
          </a:p>
          <a:p>
            <a:pPr marL="0" lvl="0" indent="0" algn="l" rtl="0">
              <a:lnSpc>
                <a:spcPct val="107916"/>
              </a:lnSpc>
              <a:spcBef>
                <a:spcPts val="800"/>
              </a:spcBef>
              <a:spcAft>
                <a:spcPts val="800"/>
              </a:spcAft>
              <a:buSzPct val="272670"/>
              <a:buNone/>
            </a:pPr>
            <a:r>
              <a:rPr lang="fr-CA" sz="1325"/>
              <a:t>Le RCP est bien entendu fort contrarié de lire l’extrait. Votre directeur adjoint mentionne que la dernière actualisation (avec un nouveau devis) remonte à 2009. Il n’y a pas eu d’évaluation depuis.</a:t>
            </a:r>
            <a:endParaRPr sz="1925"/>
          </a:p>
        </p:txBody>
      </p:sp>
      <p:sp>
        <p:nvSpPr>
          <p:cNvPr id="311" name="Google Shape;311;g24b8a8f7ab9_0_59"/>
          <p:cNvSpPr txBox="1">
            <a:spLocks noGrp="1"/>
          </p:cNvSpPr>
          <p:nvPr>
            <p:ph type="body" idx="2"/>
          </p:nvPr>
        </p:nvSpPr>
        <p:spPr>
          <a:xfrm>
            <a:off x="5054475" y="1200150"/>
            <a:ext cx="3632400" cy="3394500"/>
          </a:xfrm>
          <a:prstGeom prst="rect">
            <a:avLst/>
          </a:prstGeom>
          <a:noFill/>
          <a:ln>
            <a:noFill/>
          </a:ln>
        </p:spPr>
        <p:txBody>
          <a:bodyPr spcFirstLastPara="1" wrap="square" lIns="91425" tIns="45700" rIns="91425" bIns="45700" anchor="ctr" anchorCtr="0">
            <a:normAutofit/>
          </a:bodyPr>
          <a:lstStyle/>
          <a:p>
            <a:pPr marL="0" lvl="0" indent="0" algn="l" rtl="0">
              <a:lnSpc>
                <a:spcPct val="107916"/>
              </a:lnSpc>
              <a:spcBef>
                <a:spcPts val="0"/>
              </a:spcBef>
              <a:spcAft>
                <a:spcPts val="0"/>
              </a:spcAft>
              <a:buSzPts val="2800"/>
              <a:buNone/>
            </a:pPr>
            <a:r>
              <a:rPr lang="fr-CA" sz="1700" b="1"/>
              <a:t>Cette problématique nous amène-t-elle vers une autre phase du cycle de gestion ?</a:t>
            </a:r>
            <a:endParaRPr sz="1700" b="1"/>
          </a:p>
          <a:p>
            <a:pPr marL="457200" lvl="0" indent="-336550" algn="l" rtl="0">
              <a:lnSpc>
                <a:spcPct val="107916"/>
              </a:lnSpc>
              <a:spcBef>
                <a:spcPts val="0"/>
              </a:spcBef>
              <a:spcAft>
                <a:spcPts val="0"/>
              </a:spcAft>
              <a:buSzPts val="1700"/>
              <a:buFont typeface="Calibri"/>
              <a:buAutoNum type="alphaLcParenR"/>
            </a:pPr>
            <a:r>
              <a:rPr lang="fr-CA" sz="1700"/>
              <a:t>Non, on reste en mise en oeuvre</a:t>
            </a:r>
            <a:endParaRPr sz="1700"/>
          </a:p>
          <a:p>
            <a:pPr marL="457200" lvl="0" indent="-336550" algn="l" rtl="0">
              <a:lnSpc>
                <a:spcPct val="107916"/>
              </a:lnSpc>
              <a:spcBef>
                <a:spcPts val="0"/>
              </a:spcBef>
              <a:spcAft>
                <a:spcPts val="0"/>
              </a:spcAft>
              <a:buSzPts val="1700"/>
              <a:buFont typeface="Calibri"/>
              <a:buAutoNum type="alphaLcParenR"/>
            </a:pPr>
            <a:r>
              <a:rPr lang="fr-CA" sz="1700"/>
              <a:t>Oui, en évaluation ponctuelle</a:t>
            </a:r>
            <a:endParaRPr sz="1700"/>
          </a:p>
          <a:p>
            <a:pPr marL="457200" lvl="0" indent="-336550" algn="l" rtl="0">
              <a:lnSpc>
                <a:spcPct val="107916"/>
              </a:lnSpc>
              <a:spcBef>
                <a:spcPts val="0"/>
              </a:spcBef>
              <a:spcAft>
                <a:spcPts val="0"/>
              </a:spcAft>
              <a:buSzPts val="1700"/>
              <a:buFont typeface="Calibri"/>
              <a:buAutoNum type="alphaLcParenR"/>
            </a:pPr>
            <a:r>
              <a:rPr lang="fr-CA" sz="1700"/>
              <a:t>Oui, en évaluation globale</a:t>
            </a:r>
            <a:endParaRPr sz="1700"/>
          </a:p>
          <a:p>
            <a:pPr marL="457200" lvl="0" indent="-336550" algn="l" rtl="0">
              <a:lnSpc>
                <a:spcPct val="107916"/>
              </a:lnSpc>
              <a:spcBef>
                <a:spcPts val="0"/>
              </a:spcBef>
              <a:spcAft>
                <a:spcPts val="0"/>
              </a:spcAft>
              <a:buSzPts val="1700"/>
              <a:buFont typeface="Calibri"/>
              <a:buAutoNum type="alphaLcParenR"/>
            </a:pPr>
            <a:r>
              <a:rPr lang="fr-CA" sz="1700"/>
              <a:t>Oui, en actualisation mineure</a:t>
            </a:r>
            <a:endParaRPr sz="1700"/>
          </a:p>
          <a:p>
            <a:pPr marL="457200" lvl="0" indent="-336550" algn="l" rtl="0">
              <a:lnSpc>
                <a:spcPct val="107916"/>
              </a:lnSpc>
              <a:spcBef>
                <a:spcPts val="0"/>
              </a:spcBef>
              <a:spcAft>
                <a:spcPts val="0"/>
              </a:spcAft>
              <a:buSzPts val="1700"/>
              <a:buFont typeface="Calibri"/>
              <a:buAutoNum type="alphaLcParenR"/>
            </a:pPr>
            <a:r>
              <a:rPr lang="fr-CA" sz="1700"/>
              <a:t>Oui, en actualisation majeure</a:t>
            </a:r>
            <a:endParaRPr sz="2300"/>
          </a:p>
        </p:txBody>
      </p:sp>
      <p:sp>
        <p:nvSpPr>
          <p:cNvPr id="2" name="Espace réservé du numéro de diapositive 1">
            <a:extLst>
              <a:ext uri="{FF2B5EF4-FFF2-40B4-BE49-F238E27FC236}">
                <a16:creationId xmlns:a16="http://schemas.microsoft.com/office/drawing/2014/main" id="{CFE5A851-B1C1-9487-FCB4-FF64C4EC2CF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26</a:t>
            </a:fld>
            <a:endParaRPr lang="fr-CA"/>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g24211677fc5_1_35" descr="bande couleur 16-9.jpg"/>
          <p:cNvPicPr preferRelativeResize="0"/>
          <p:nvPr/>
        </p:nvPicPr>
        <p:blipFill rotWithShape="1">
          <a:blip r:embed="rId3">
            <a:alphaModFix/>
          </a:blip>
          <a:srcRect/>
          <a:stretch/>
        </p:blipFill>
        <p:spPr>
          <a:xfrm>
            <a:off x="0" y="0"/>
            <a:ext cx="9144002" cy="5143501"/>
          </a:xfrm>
          <a:prstGeom prst="rect">
            <a:avLst/>
          </a:prstGeom>
          <a:noFill/>
          <a:ln>
            <a:noFill/>
          </a:ln>
        </p:spPr>
      </p:pic>
      <p:sp>
        <p:nvSpPr>
          <p:cNvPr id="317" name="Google Shape;317;g24211677fc5_1_35"/>
          <p:cNvSpPr txBox="1">
            <a:spLocks noGrp="1"/>
          </p:cNvSpPr>
          <p:nvPr>
            <p:ph type="title"/>
          </p:nvPr>
        </p:nvSpPr>
        <p:spPr>
          <a:xfrm>
            <a:off x="1034369" y="3107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Phase Évaluation</a:t>
            </a:r>
            <a:endParaRPr sz="2700" b="1" baseline="30000">
              <a:latin typeface="Calibri"/>
              <a:ea typeface="Calibri"/>
              <a:cs typeface="Calibri"/>
              <a:sym typeface="Calibri"/>
            </a:endParaRPr>
          </a:p>
        </p:txBody>
      </p:sp>
      <p:pic>
        <p:nvPicPr>
          <p:cNvPr id="318" name="Google Shape;318;g24211677fc5_1_35"/>
          <p:cNvPicPr preferRelativeResize="0"/>
          <p:nvPr/>
        </p:nvPicPr>
        <p:blipFill rotWithShape="1">
          <a:blip r:embed="rId4">
            <a:alphaModFix/>
          </a:blip>
          <a:srcRect l="17432" t="25246" r="15953" b="27544"/>
          <a:stretch/>
        </p:blipFill>
        <p:spPr>
          <a:xfrm>
            <a:off x="934329" y="1794535"/>
            <a:ext cx="7621123" cy="3038251"/>
          </a:xfrm>
          <a:prstGeom prst="rect">
            <a:avLst/>
          </a:prstGeom>
          <a:noFill/>
          <a:ln>
            <a:noFill/>
          </a:ln>
        </p:spPr>
      </p:pic>
      <p:sp>
        <p:nvSpPr>
          <p:cNvPr id="319" name="Google Shape;319;g24211677fc5_1_35"/>
          <p:cNvSpPr txBox="1">
            <a:spLocks noGrp="1"/>
          </p:cNvSpPr>
          <p:nvPr>
            <p:ph type="body" idx="1"/>
          </p:nvPr>
        </p:nvSpPr>
        <p:spPr>
          <a:xfrm>
            <a:off x="1146875" y="1136207"/>
            <a:ext cx="7408577" cy="752636"/>
          </a:xfrm>
          <a:prstGeom prst="rect">
            <a:avLst/>
          </a:prstGeom>
          <a:noFill/>
          <a:ln>
            <a:noFill/>
          </a:ln>
        </p:spPr>
        <p:txBody>
          <a:bodyPr spcFirstLastPara="1" wrap="square" lIns="91425" tIns="45700" rIns="91425" bIns="45700" anchor="ctr" anchorCtr="0">
            <a:noAutofit/>
          </a:bodyPr>
          <a:lstStyle/>
          <a:p>
            <a:pPr marL="0" lvl="0" indent="0" algn="l" rtl="0">
              <a:lnSpc>
                <a:spcPct val="107916"/>
              </a:lnSpc>
              <a:spcBef>
                <a:spcPts val="0"/>
              </a:spcBef>
              <a:spcAft>
                <a:spcPts val="0"/>
              </a:spcAft>
              <a:buSzPts val="1800"/>
              <a:buNone/>
            </a:pPr>
            <a:r>
              <a:rPr lang="fr-CA" sz="1400"/>
              <a:t>Partir des faits saillants ou du cadre d’analyse pour identifier les critères où se trouvent le plus d’enjeux et les formuler</a:t>
            </a:r>
            <a:endParaRPr sz="1400"/>
          </a:p>
        </p:txBody>
      </p:sp>
      <p:sp>
        <p:nvSpPr>
          <p:cNvPr id="2" name="Espace réservé du numéro de diapositive 1">
            <a:extLst>
              <a:ext uri="{FF2B5EF4-FFF2-40B4-BE49-F238E27FC236}">
                <a16:creationId xmlns:a16="http://schemas.microsoft.com/office/drawing/2014/main" id="{2E14FCF9-929C-E147-22FE-6176B0B352C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27</a:t>
            </a:fld>
            <a:endParaRPr lang="fr-CA"/>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pic>
        <p:nvPicPr>
          <p:cNvPr id="324" name="Google Shape;324;p14"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325" name="Google Shape;325;p14"/>
          <p:cNvSpPr txBox="1">
            <a:spLocks noGrp="1"/>
          </p:cNvSpPr>
          <p:nvPr>
            <p:ph type="title"/>
          </p:nvPr>
        </p:nvSpPr>
        <p:spPr>
          <a:xfrm>
            <a:off x="1034369" y="310714"/>
            <a:ext cx="7685166" cy="919929"/>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Phase Évaluation</a:t>
            </a:r>
            <a:endParaRPr sz="2700" b="1" baseline="30000">
              <a:latin typeface="Calibri"/>
              <a:ea typeface="Calibri"/>
              <a:cs typeface="Calibri"/>
              <a:sym typeface="Calibri"/>
            </a:endParaRPr>
          </a:p>
        </p:txBody>
      </p:sp>
      <p:pic>
        <p:nvPicPr>
          <p:cNvPr id="326" name="Google Shape;326;p14"/>
          <p:cNvPicPr preferRelativeResize="0"/>
          <p:nvPr/>
        </p:nvPicPr>
        <p:blipFill rotWithShape="1">
          <a:blip r:embed="rId4">
            <a:alphaModFix/>
          </a:blip>
          <a:srcRect l="19915" t="26865" r="20042" b="14059"/>
          <a:stretch/>
        </p:blipFill>
        <p:spPr>
          <a:xfrm>
            <a:off x="1953887" y="1136207"/>
            <a:ext cx="6765648" cy="3743974"/>
          </a:xfrm>
          <a:prstGeom prst="rect">
            <a:avLst/>
          </a:prstGeom>
          <a:noFill/>
          <a:ln w="9525" cap="flat" cmpd="sng">
            <a:solidFill>
              <a:schemeClr val="dk2"/>
            </a:solidFill>
            <a:prstDash val="solid"/>
            <a:round/>
            <a:headEnd type="none" w="sm" len="sm"/>
            <a:tailEnd type="none" w="sm" len="sm"/>
          </a:ln>
        </p:spPr>
      </p:pic>
      <p:sp>
        <p:nvSpPr>
          <p:cNvPr id="327" name="Google Shape;327;p14"/>
          <p:cNvSpPr txBox="1">
            <a:spLocks noGrp="1"/>
          </p:cNvSpPr>
          <p:nvPr>
            <p:ph type="body" idx="1"/>
          </p:nvPr>
        </p:nvSpPr>
        <p:spPr>
          <a:xfrm>
            <a:off x="743921" y="1817907"/>
            <a:ext cx="1348352" cy="752636"/>
          </a:xfrm>
          <a:prstGeom prst="rect">
            <a:avLst/>
          </a:prstGeom>
          <a:noFill/>
          <a:ln>
            <a:noFill/>
          </a:ln>
        </p:spPr>
        <p:txBody>
          <a:bodyPr spcFirstLastPara="1" wrap="square" lIns="91425" tIns="45700" rIns="91425" bIns="45700" anchor="ctr" anchorCtr="0">
            <a:noAutofit/>
          </a:bodyPr>
          <a:lstStyle/>
          <a:p>
            <a:pPr marL="0" lvl="0" indent="0" algn="l" rtl="0">
              <a:lnSpc>
                <a:spcPct val="107916"/>
              </a:lnSpc>
              <a:spcBef>
                <a:spcPts val="0"/>
              </a:spcBef>
              <a:spcAft>
                <a:spcPts val="0"/>
              </a:spcAft>
              <a:buSzPts val="1800"/>
              <a:buNone/>
            </a:pPr>
            <a:r>
              <a:rPr lang="fr-CA" sz="1400"/>
              <a:t>Le but est de réaliser l’évaluation en 9 mois.</a:t>
            </a:r>
            <a:endParaRPr sz="1400"/>
          </a:p>
        </p:txBody>
      </p:sp>
      <p:sp>
        <p:nvSpPr>
          <p:cNvPr id="2" name="Espace réservé du numéro de diapositive 1">
            <a:extLst>
              <a:ext uri="{FF2B5EF4-FFF2-40B4-BE49-F238E27FC236}">
                <a16:creationId xmlns:a16="http://schemas.microsoft.com/office/drawing/2014/main" id="{21D24DAC-0F20-CC14-152B-3181328FF4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28</a:t>
            </a:fld>
            <a:endParaRPr lang="fr-CA"/>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g24211677fc5_1_42" descr="bande couleur 16-9.jpg"/>
          <p:cNvPicPr preferRelativeResize="0"/>
          <p:nvPr/>
        </p:nvPicPr>
        <p:blipFill rotWithShape="1">
          <a:blip r:embed="rId3">
            <a:alphaModFix/>
          </a:blip>
          <a:srcRect/>
          <a:stretch/>
        </p:blipFill>
        <p:spPr>
          <a:xfrm>
            <a:off x="0" y="-1207"/>
            <a:ext cx="9144002" cy="5143501"/>
          </a:xfrm>
          <a:prstGeom prst="rect">
            <a:avLst/>
          </a:prstGeom>
          <a:noFill/>
          <a:ln>
            <a:noFill/>
          </a:ln>
        </p:spPr>
      </p:pic>
      <p:sp>
        <p:nvSpPr>
          <p:cNvPr id="333" name="Google Shape;333;g24211677fc5_1_42"/>
          <p:cNvSpPr txBox="1">
            <a:spLocks noGrp="1"/>
          </p:cNvSpPr>
          <p:nvPr>
            <p:ph type="title"/>
          </p:nvPr>
        </p:nvSpPr>
        <p:spPr>
          <a:xfrm>
            <a:off x="1034369" y="3107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4. Phase Évaluation</a:t>
            </a:r>
            <a:endParaRPr sz="2700" b="1" baseline="30000">
              <a:latin typeface="Calibri"/>
              <a:ea typeface="Calibri"/>
              <a:cs typeface="Calibri"/>
              <a:sym typeface="Calibri"/>
            </a:endParaRPr>
          </a:p>
        </p:txBody>
      </p:sp>
      <p:pic>
        <p:nvPicPr>
          <p:cNvPr id="334" name="Google Shape;334;g24211677fc5_1_42"/>
          <p:cNvPicPr preferRelativeResize="0"/>
          <p:nvPr/>
        </p:nvPicPr>
        <p:blipFill rotWithShape="1">
          <a:blip r:embed="rId4">
            <a:alphaModFix/>
          </a:blip>
          <a:srcRect l="23093" t="24373" r="23536" b="10509"/>
          <a:stretch/>
        </p:blipFill>
        <p:spPr>
          <a:xfrm>
            <a:off x="3259147" y="1083291"/>
            <a:ext cx="5358826" cy="3677651"/>
          </a:xfrm>
          <a:prstGeom prst="rect">
            <a:avLst/>
          </a:prstGeom>
          <a:noFill/>
          <a:ln>
            <a:noFill/>
          </a:ln>
        </p:spPr>
      </p:pic>
      <p:sp>
        <p:nvSpPr>
          <p:cNvPr id="335" name="Google Shape;335;g24211677fc5_1_42"/>
          <p:cNvSpPr txBox="1"/>
          <p:nvPr/>
        </p:nvSpPr>
        <p:spPr>
          <a:xfrm>
            <a:off x="854314" y="1083291"/>
            <a:ext cx="2229848" cy="391165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400"/>
              </a:spcBef>
              <a:spcAft>
                <a:spcPts val="0"/>
              </a:spcAft>
              <a:buClr>
                <a:srgbClr val="000000"/>
              </a:buClr>
              <a:buSzPts val="2000"/>
              <a:buFont typeface="Arial"/>
              <a:buNone/>
            </a:pPr>
            <a:r>
              <a:rPr lang="fr-CA" sz="2000" b="0" i="0" u="none" strike="noStrike" cap="none">
                <a:solidFill>
                  <a:schemeClr val="dk1"/>
                </a:solidFill>
                <a:latin typeface="Calibri"/>
                <a:ea typeface="Calibri"/>
                <a:cs typeface="Calibri"/>
                <a:sym typeface="Calibri"/>
              </a:rPr>
              <a:t>OUTILS</a:t>
            </a:r>
            <a:endParaRPr sz="1400" b="0" i="0" u="none" strike="noStrike" cap="none">
              <a:solidFill>
                <a:srgbClr val="000000"/>
              </a:solidFill>
              <a:latin typeface="Arial"/>
              <a:ea typeface="Arial"/>
              <a:cs typeface="Arial"/>
              <a:sym typeface="Arial"/>
            </a:endParaRPr>
          </a:p>
          <a:p>
            <a:pPr marL="285750" marR="0" lvl="0" indent="-285750" algn="l" rtl="0">
              <a:lnSpc>
                <a:spcPct val="90000"/>
              </a:lnSpc>
              <a:spcBef>
                <a:spcPts val="1400"/>
              </a:spcBef>
              <a:spcAft>
                <a:spcPts val="0"/>
              </a:spcAft>
              <a:buClr>
                <a:schemeClr val="accent1"/>
              </a:buClr>
              <a:buSzPts val="2000"/>
              <a:buFont typeface="Arial"/>
              <a:buChar char="•"/>
            </a:pPr>
            <a:r>
              <a:rPr lang="fr-CA" sz="1800" b="0" i="0" u="none" strike="noStrike" cap="none">
                <a:solidFill>
                  <a:schemeClr val="dk1"/>
                </a:solidFill>
                <a:latin typeface="Calibri"/>
                <a:ea typeface="Calibri"/>
                <a:cs typeface="Calibri"/>
                <a:sym typeface="Calibri"/>
              </a:rPr>
              <a:t>Devis d’évaluation</a:t>
            </a:r>
            <a:endParaRPr sz="1400" b="0" i="0" u="none" strike="noStrike" cap="none">
              <a:solidFill>
                <a:srgbClr val="000000"/>
              </a:solidFill>
              <a:latin typeface="Arial"/>
              <a:ea typeface="Arial"/>
              <a:cs typeface="Arial"/>
              <a:sym typeface="Arial"/>
            </a:endParaRPr>
          </a:p>
          <a:p>
            <a:pPr marL="285750" marR="0" lvl="0" indent="-285750" algn="l" rtl="0">
              <a:lnSpc>
                <a:spcPct val="90000"/>
              </a:lnSpc>
              <a:spcBef>
                <a:spcPts val="1400"/>
              </a:spcBef>
              <a:spcAft>
                <a:spcPts val="0"/>
              </a:spcAft>
              <a:buClr>
                <a:schemeClr val="accent1"/>
              </a:buClr>
              <a:buSzPts val="2000"/>
              <a:buFont typeface="Arial"/>
              <a:buChar char="•"/>
            </a:pPr>
            <a:r>
              <a:rPr lang="fr-CA" sz="1800" b="0" i="0" u="none" strike="noStrike" cap="none">
                <a:solidFill>
                  <a:schemeClr val="dk1"/>
                </a:solidFill>
                <a:latin typeface="Calibri"/>
                <a:ea typeface="Calibri"/>
                <a:cs typeface="Calibri"/>
                <a:sym typeface="Calibri"/>
              </a:rPr>
              <a:t>Outils de collecte</a:t>
            </a:r>
            <a:endParaRPr sz="1400" b="0" i="0" u="none" strike="noStrike" cap="none">
              <a:solidFill>
                <a:srgbClr val="000000"/>
              </a:solidFill>
              <a:latin typeface="Arial"/>
              <a:ea typeface="Arial"/>
              <a:cs typeface="Arial"/>
              <a:sym typeface="Arial"/>
            </a:endParaRPr>
          </a:p>
          <a:p>
            <a:pPr marL="285750" marR="0" lvl="0" indent="-285750" algn="l" rtl="0">
              <a:lnSpc>
                <a:spcPct val="90000"/>
              </a:lnSpc>
              <a:spcBef>
                <a:spcPts val="1400"/>
              </a:spcBef>
              <a:spcAft>
                <a:spcPts val="0"/>
              </a:spcAft>
              <a:buClr>
                <a:schemeClr val="accent1"/>
              </a:buClr>
              <a:buSzPts val="2000"/>
              <a:buFont typeface="Arial"/>
              <a:buChar char="•"/>
            </a:pPr>
            <a:r>
              <a:rPr lang="fr-CA" sz="1800" b="0" i="0" u="none" strike="noStrike" cap="none">
                <a:solidFill>
                  <a:schemeClr val="dk1"/>
                </a:solidFill>
                <a:latin typeface="Calibri"/>
                <a:ea typeface="Calibri"/>
                <a:cs typeface="Calibri"/>
                <a:sym typeface="Calibri"/>
              </a:rPr>
              <a:t>Rapport d’évaluation</a:t>
            </a:r>
            <a:endParaRPr sz="1800" b="0" i="0" u="none" strike="noStrike" cap="none">
              <a:solidFill>
                <a:schemeClr val="dk1"/>
              </a:solidFill>
              <a:latin typeface="Calibri"/>
              <a:ea typeface="Calibri"/>
              <a:cs typeface="Calibri"/>
              <a:sym typeface="Calibri"/>
            </a:endParaRPr>
          </a:p>
          <a:p>
            <a:pPr marL="285750" marR="0" lvl="0" indent="-285750" algn="l" rtl="0">
              <a:lnSpc>
                <a:spcPct val="90000"/>
              </a:lnSpc>
              <a:spcBef>
                <a:spcPts val="1400"/>
              </a:spcBef>
              <a:spcAft>
                <a:spcPts val="0"/>
              </a:spcAft>
              <a:buClr>
                <a:srgbClr val="3F3F3F"/>
              </a:buClr>
              <a:buSzPts val="2000"/>
              <a:buFont typeface="Arial"/>
              <a:buChar char="•"/>
            </a:pPr>
            <a:r>
              <a:rPr lang="fr-CA" sz="1800" b="0" i="0" u="none" strike="noStrike" cap="none">
                <a:solidFill>
                  <a:schemeClr val="dk1"/>
                </a:solidFill>
                <a:latin typeface="Calibri"/>
                <a:ea typeface="Calibri"/>
                <a:cs typeface="Calibri"/>
                <a:sym typeface="Calibri"/>
              </a:rPr>
              <a:t>Plan de suivi</a:t>
            </a:r>
            <a:endParaRPr sz="1800" b="0" i="0" u="none" strike="noStrike" cap="none">
              <a:solidFill>
                <a:schemeClr val="dk1"/>
              </a:solidFill>
              <a:latin typeface="Calibri"/>
              <a:ea typeface="Calibri"/>
              <a:cs typeface="Calibri"/>
              <a:sym typeface="Calibri"/>
            </a:endParaRPr>
          </a:p>
          <a:p>
            <a:pPr marL="285750" marR="0" lvl="0" indent="-285750" algn="l" rtl="0">
              <a:lnSpc>
                <a:spcPct val="90000"/>
              </a:lnSpc>
              <a:spcBef>
                <a:spcPts val="1400"/>
              </a:spcBef>
              <a:spcAft>
                <a:spcPts val="0"/>
              </a:spcAft>
              <a:buClr>
                <a:srgbClr val="3F3F3F"/>
              </a:buClr>
              <a:buSzPts val="2000"/>
              <a:buFont typeface="Arial"/>
              <a:buChar char="•"/>
            </a:pPr>
            <a:r>
              <a:rPr lang="fr-CA" sz="1800" b="0" i="0" u="none" strike="noStrike" cap="none">
                <a:solidFill>
                  <a:schemeClr val="dk1"/>
                </a:solidFill>
                <a:latin typeface="Calibri"/>
                <a:ea typeface="Calibri"/>
                <a:cs typeface="Calibri"/>
                <a:sym typeface="Calibri"/>
              </a:rPr>
              <a:t>Bilan de suivi</a:t>
            </a:r>
            <a:endParaRPr sz="1800" b="0" i="0" u="none" strike="noStrike" cap="none">
              <a:solidFill>
                <a:schemeClr val="dk1"/>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chemeClr val="dk1"/>
              </a:solidFill>
              <a:latin typeface="Calibri"/>
              <a:ea typeface="Calibri"/>
              <a:cs typeface="Calibri"/>
              <a:sym typeface="Calibri"/>
            </a:endParaRPr>
          </a:p>
          <a:p>
            <a:pPr marL="85725" marR="0" lvl="0" indent="0" algn="l" rtl="0">
              <a:lnSpc>
                <a:spcPct val="90000"/>
              </a:lnSpc>
              <a:spcBef>
                <a:spcPts val="600"/>
              </a:spcBef>
              <a:spcAft>
                <a:spcPts val="0"/>
              </a:spcAft>
              <a:buClr>
                <a:schemeClr val="accent1"/>
              </a:buClr>
              <a:buSzPts val="2800"/>
              <a:buFont typeface="Calibri"/>
              <a:buNone/>
            </a:pPr>
            <a:endParaRPr sz="2800" b="0" i="0" u="none" strike="noStrike" cap="none">
              <a:solidFill>
                <a:schemeClr val="dk1"/>
              </a:solidFill>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CF9DE0DA-F591-564D-1091-92DEAAC77AE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29</a:t>
            </a:fld>
            <a:endParaRPr lang="fr-C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pic>
        <p:nvPicPr>
          <p:cNvPr id="103" name="Google Shape;103;g24ed47d353e_0_5"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104" name="Google Shape;104;g24ed47d353e_0_5"/>
          <p:cNvSpPr txBox="1">
            <a:spLocks noGrp="1"/>
          </p:cNvSpPr>
          <p:nvPr>
            <p:ph type="title" idx="4294967295"/>
          </p:nvPr>
        </p:nvSpPr>
        <p:spPr>
          <a:xfrm>
            <a:off x="1034369" y="3107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Faisons connaissance</a:t>
            </a:r>
            <a:endParaRPr sz="3200" b="1" baseline="30000">
              <a:latin typeface="Calibri"/>
              <a:ea typeface="Calibri"/>
              <a:cs typeface="Calibri"/>
              <a:sym typeface="Calibri"/>
            </a:endParaRPr>
          </a:p>
        </p:txBody>
      </p:sp>
      <p:pic>
        <p:nvPicPr>
          <p:cNvPr id="105" name="Google Shape;105;g24ed47d353e_0_5"/>
          <p:cNvPicPr preferRelativeResize="0"/>
          <p:nvPr/>
        </p:nvPicPr>
        <p:blipFill>
          <a:blip r:embed="rId4">
            <a:alphaModFix/>
          </a:blip>
          <a:stretch>
            <a:fillRect/>
          </a:stretch>
        </p:blipFill>
        <p:spPr>
          <a:xfrm>
            <a:off x="2768050" y="1112150"/>
            <a:ext cx="4030150" cy="4030150"/>
          </a:xfrm>
          <a:prstGeom prst="rect">
            <a:avLst/>
          </a:prstGeom>
          <a:noFill/>
          <a:ln>
            <a:noFill/>
          </a:ln>
        </p:spPr>
      </p:pic>
      <p:sp>
        <p:nvSpPr>
          <p:cNvPr id="2" name="Espace réservé du numéro de diapositive 1">
            <a:extLst>
              <a:ext uri="{FF2B5EF4-FFF2-40B4-BE49-F238E27FC236}">
                <a16:creationId xmlns:a16="http://schemas.microsoft.com/office/drawing/2014/main" id="{263A8BDB-53A3-ED3A-FFA2-B8451F718FB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3</a:t>
            </a:fld>
            <a:endParaRPr lang="fr-CA"/>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pic>
        <p:nvPicPr>
          <p:cNvPr id="340" name="Google Shape;340;g24bc21ab41d_1_0"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341" name="Google Shape;341;g24bc21ab41d_1_0"/>
          <p:cNvSpPr txBox="1">
            <a:spLocks noGrp="1"/>
          </p:cNvSpPr>
          <p:nvPr>
            <p:ph type="title"/>
          </p:nvPr>
        </p:nvSpPr>
        <p:spPr>
          <a:xfrm>
            <a:off x="1034369" y="310714"/>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5. </a:t>
            </a:r>
            <a:r>
              <a:rPr lang="fr-CA" sz="3200" b="1">
                <a:latin typeface="Montserrat Medium"/>
                <a:ea typeface="Montserrat Medium"/>
                <a:cs typeface="Montserrat Medium"/>
                <a:sym typeface="Montserrat Medium"/>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Synthèse</a:t>
            </a:r>
            <a:r>
              <a:rPr lang="fr-CA" sz="3200" b="1">
                <a:latin typeface="Montserrat Medium"/>
                <a:ea typeface="Montserrat Medium"/>
                <a:cs typeface="Montserrat Medium"/>
                <a:sym typeface="Montserrat Medium"/>
              </a:rPr>
              <a:t> </a:t>
            </a:r>
            <a:endParaRPr sz="2700" b="1" baseline="30000">
              <a:latin typeface="Calibri"/>
              <a:ea typeface="Calibri"/>
              <a:cs typeface="Calibri"/>
              <a:sym typeface="Calibri"/>
            </a:endParaRPr>
          </a:p>
        </p:txBody>
      </p:sp>
      <p:sp>
        <p:nvSpPr>
          <p:cNvPr id="342" name="Google Shape;342;g24bc21ab41d_1_0"/>
          <p:cNvSpPr txBox="1"/>
          <p:nvPr/>
        </p:nvSpPr>
        <p:spPr>
          <a:xfrm>
            <a:off x="1034387" y="1230518"/>
            <a:ext cx="7533900" cy="3602268"/>
          </a:xfrm>
          <a:prstGeom prst="rect">
            <a:avLst/>
          </a:prstGeom>
          <a:noFill/>
          <a:ln>
            <a:noFill/>
          </a:ln>
        </p:spPr>
        <p:txBody>
          <a:bodyPr spcFirstLastPara="1" wrap="square" lIns="91425" tIns="45700" rIns="91425" bIns="45700" anchor="t" anchorCtr="0">
            <a:noAutofit/>
          </a:bodyPr>
          <a:lstStyle/>
          <a:p>
            <a:pPr marL="457200" marR="0" lvl="0" indent="0" algn="l" rtl="0">
              <a:lnSpc>
                <a:spcPct val="90000"/>
              </a:lnSpc>
              <a:spcBef>
                <a:spcPts val="1400"/>
              </a:spcBef>
              <a:spcAft>
                <a:spcPts val="0"/>
              </a:spcAft>
              <a:buClr>
                <a:srgbClr val="000000"/>
              </a:buClr>
              <a:buSzPts val="2000"/>
              <a:buFont typeface="Arial"/>
              <a:buNone/>
            </a:pPr>
            <a:r>
              <a:rPr lang="fr-CA" sz="1800" b="0" i="0" u="none" strike="noStrike" cap="none" dirty="0">
                <a:solidFill>
                  <a:schemeClr val="tx1"/>
                </a:solidFill>
                <a:latin typeface="Calibri"/>
                <a:ea typeface="Calibri"/>
                <a:cs typeface="Calibri"/>
                <a:sym typeface="Calibri"/>
              </a:rPr>
              <a:t>Rappel :  Au Collège de Rosemont, la gestion des programmes est soutenue </a:t>
            </a:r>
          </a:p>
          <a:p>
            <a:pPr marL="800100" marR="0" lvl="0" indent="-342900" algn="l" rtl="0">
              <a:spcAft>
                <a:spcPts val="0"/>
              </a:spcAft>
              <a:buClr>
                <a:srgbClr val="000000"/>
              </a:buClr>
              <a:buSzPts val="2000"/>
              <a:buFont typeface="Arial" panose="020B0604020202020204" pitchFamily="34" charset="0"/>
              <a:buChar char="•"/>
            </a:pPr>
            <a:r>
              <a:rPr lang="fr-CA" sz="1800" b="0" i="0" u="none" strike="noStrike" cap="none" dirty="0">
                <a:solidFill>
                  <a:schemeClr val="tx1"/>
                </a:solidFill>
                <a:latin typeface="Calibri"/>
                <a:ea typeface="Calibri"/>
                <a:cs typeface="Calibri"/>
                <a:sym typeface="Calibri"/>
              </a:rPr>
              <a:t>par un cadre de gestion</a:t>
            </a:r>
          </a:p>
          <a:p>
            <a:pPr marL="800100" marR="0" lvl="0" indent="-342900" algn="l" rtl="0">
              <a:spcAft>
                <a:spcPts val="0"/>
              </a:spcAft>
              <a:buClr>
                <a:srgbClr val="000000"/>
              </a:buClr>
              <a:buSzPts val="2000"/>
              <a:buFont typeface="Arial" panose="020B0604020202020204" pitchFamily="34" charset="0"/>
              <a:buChar char="•"/>
            </a:pPr>
            <a:r>
              <a:rPr lang="fr-CA" sz="1800" b="0" i="0" u="none" strike="noStrike" cap="none" dirty="0">
                <a:solidFill>
                  <a:schemeClr val="tx1"/>
                </a:solidFill>
                <a:latin typeface="Calibri"/>
                <a:ea typeface="Calibri"/>
                <a:cs typeface="Calibri"/>
                <a:sym typeface="Calibri"/>
              </a:rPr>
              <a:t>qui comporte des gabarits, des procédures et des outils</a:t>
            </a:r>
          </a:p>
          <a:p>
            <a:pPr marL="800100" marR="0" lvl="0" indent="-342900" algn="l" rtl="0">
              <a:spcAft>
                <a:spcPts val="0"/>
              </a:spcAft>
              <a:buClr>
                <a:srgbClr val="000000"/>
              </a:buClr>
              <a:buSzPts val="2000"/>
              <a:buFont typeface="Arial" panose="020B0604020202020204" pitchFamily="34" charset="0"/>
              <a:buChar char="•"/>
            </a:pPr>
            <a:r>
              <a:rPr lang="fr-CA" sz="1800" b="0" i="0" u="none" strike="noStrike" cap="none" dirty="0">
                <a:solidFill>
                  <a:schemeClr val="tx1"/>
                </a:solidFill>
                <a:latin typeface="Calibri"/>
                <a:ea typeface="Calibri"/>
                <a:cs typeface="Calibri"/>
                <a:sym typeface="Calibri"/>
              </a:rPr>
              <a:t>qui permettent de faciliter le travail des CP </a:t>
            </a:r>
          </a:p>
          <a:p>
            <a:pPr marL="800100" marR="0" lvl="0" indent="-342900" algn="l" rtl="0">
              <a:spcAft>
                <a:spcPts val="0"/>
              </a:spcAft>
              <a:buClr>
                <a:srgbClr val="000000"/>
              </a:buClr>
              <a:buSzPts val="2000"/>
              <a:buFont typeface="Arial" panose="020B0604020202020204" pitchFamily="34" charset="0"/>
              <a:buChar char="•"/>
            </a:pPr>
            <a:r>
              <a:rPr lang="fr-CA" sz="1800" b="0" i="0" u="none" strike="noStrike" cap="none" dirty="0">
                <a:solidFill>
                  <a:schemeClr val="tx1"/>
                </a:solidFill>
                <a:latin typeface="Calibri"/>
                <a:ea typeface="Calibri"/>
                <a:cs typeface="Calibri"/>
                <a:sym typeface="Calibri"/>
              </a:rPr>
              <a:t>et d'harmoniser les pratiques entre elles/eux.</a:t>
            </a:r>
          </a:p>
          <a:p>
            <a:pPr marL="457200" marR="0" lvl="0" algn="l" rtl="0">
              <a:spcAft>
                <a:spcPts val="0"/>
              </a:spcAft>
              <a:buClr>
                <a:srgbClr val="000000"/>
              </a:buClr>
              <a:buSzPts val="2000"/>
            </a:pPr>
            <a:endParaRPr sz="1800" b="0" i="0" u="none" strike="noStrike" cap="none" dirty="0">
              <a:solidFill>
                <a:schemeClr val="tx1"/>
              </a:solidFill>
              <a:latin typeface="Calibri"/>
              <a:ea typeface="Calibri"/>
              <a:cs typeface="Calibri"/>
              <a:sym typeface="Calibri"/>
            </a:endParaRPr>
          </a:p>
          <a:p>
            <a:pPr marL="251458" marR="0" lvl="0" indent="-251458" algn="l" rtl="0">
              <a:lnSpc>
                <a:spcPct val="90000"/>
              </a:lnSpc>
              <a:spcBef>
                <a:spcPts val="1400"/>
              </a:spcBef>
              <a:spcAft>
                <a:spcPts val="0"/>
              </a:spcAft>
              <a:buClr>
                <a:srgbClr val="3F3F3F"/>
              </a:buClr>
              <a:buSzPts val="2000"/>
              <a:buFont typeface="Calibri"/>
              <a:buAutoNum type="arabicPeriod"/>
            </a:pPr>
            <a:r>
              <a:rPr lang="fr-CA" sz="2000" b="0" i="0" u="none" strike="noStrike" cap="none" dirty="0">
                <a:solidFill>
                  <a:schemeClr val="tx1"/>
                </a:solidFill>
                <a:latin typeface="Calibri"/>
                <a:ea typeface="Calibri"/>
                <a:cs typeface="Calibri"/>
                <a:sym typeface="Calibri"/>
              </a:rPr>
              <a:t>Constats, bons coups</a:t>
            </a:r>
          </a:p>
          <a:p>
            <a:pPr marL="251458" marR="0" lvl="0" indent="-251458" algn="l" rtl="0">
              <a:lnSpc>
                <a:spcPct val="90000"/>
              </a:lnSpc>
              <a:spcBef>
                <a:spcPts val="1400"/>
              </a:spcBef>
              <a:spcAft>
                <a:spcPts val="0"/>
              </a:spcAft>
              <a:buClr>
                <a:srgbClr val="3F3F3F"/>
              </a:buClr>
              <a:buSzPts val="2000"/>
              <a:buFont typeface="Calibri"/>
              <a:buAutoNum type="arabicPeriod"/>
            </a:pPr>
            <a:r>
              <a:rPr lang="fr-CA" sz="2000" b="0" i="0" u="none" strike="noStrike" cap="none" dirty="0">
                <a:solidFill>
                  <a:schemeClr val="tx1"/>
                </a:solidFill>
                <a:latin typeface="Calibri"/>
                <a:ea typeface="Calibri"/>
                <a:cs typeface="Calibri"/>
                <a:sym typeface="Calibri"/>
              </a:rPr>
              <a:t>Mises en garde ou si c’était à refaire</a:t>
            </a:r>
            <a:endParaRPr sz="1400" b="0" i="0" u="none" strike="noStrike" cap="none" dirty="0">
              <a:solidFill>
                <a:schemeClr val="tx1"/>
              </a:solidFill>
              <a:latin typeface="Arial"/>
              <a:ea typeface="Arial"/>
              <a:cs typeface="Arial"/>
              <a:sym typeface="Arial"/>
            </a:endParaRPr>
          </a:p>
          <a:p>
            <a:pPr marL="251458" marR="0" lvl="0" indent="-251458" algn="l" rtl="0">
              <a:lnSpc>
                <a:spcPct val="90000"/>
              </a:lnSpc>
              <a:spcBef>
                <a:spcPts val="1400"/>
              </a:spcBef>
              <a:spcAft>
                <a:spcPts val="0"/>
              </a:spcAft>
              <a:buClr>
                <a:srgbClr val="3F3F3F"/>
              </a:buClr>
              <a:buSzPts val="2000"/>
              <a:buFont typeface="Calibri"/>
              <a:buAutoNum type="arabicPeriod"/>
            </a:pPr>
            <a:r>
              <a:rPr lang="fr-CA" sz="2000" b="0" i="0" u="none" strike="noStrike" cap="none" dirty="0">
                <a:solidFill>
                  <a:schemeClr val="tx1"/>
                </a:solidFill>
                <a:latin typeface="Calibri"/>
                <a:ea typeface="Calibri"/>
                <a:cs typeface="Calibri"/>
                <a:sym typeface="Calibri"/>
              </a:rPr>
              <a:t>Remerciements</a:t>
            </a:r>
            <a:endParaRPr sz="2000" b="0" i="0" u="none" strike="noStrike" cap="none" dirty="0">
              <a:solidFill>
                <a:schemeClr val="tx1"/>
              </a:solidFill>
              <a:latin typeface="Calibri"/>
              <a:ea typeface="Calibri"/>
              <a:cs typeface="Calibri"/>
              <a:sym typeface="Calibri"/>
            </a:endParaRPr>
          </a:p>
          <a:p>
            <a:pPr marL="251458" marR="0" lvl="0" indent="-124458" algn="l" rtl="0">
              <a:lnSpc>
                <a:spcPct val="90000"/>
              </a:lnSpc>
              <a:spcBef>
                <a:spcPts val="1400"/>
              </a:spcBef>
              <a:spcAft>
                <a:spcPts val="0"/>
              </a:spcAft>
              <a:buClr>
                <a:schemeClr val="accent1"/>
              </a:buClr>
              <a:buSzPts val="2000"/>
              <a:buFont typeface="Calibri"/>
              <a:buNone/>
            </a:pPr>
            <a:endParaRPr sz="2000" b="0" i="0" u="none" strike="noStrike" cap="none" dirty="0">
              <a:solidFill>
                <a:srgbClr val="3F3F3F"/>
              </a:solidFill>
              <a:latin typeface="Calibri"/>
              <a:ea typeface="Calibri"/>
              <a:cs typeface="Calibri"/>
              <a:sym typeface="Calibri"/>
            </a:endParaRPr>
          </a:p>
          <a:p>
            <a:pPr marL="251458" marR="0" lvl="0" indent="-124458" algn="l" rtl="0">
              <a:lnSpc>
                <a:spcPct val="90000"/>
              </a:lnSpc>
              <a:spcBef>
                <a:spcPts val="1400"/>
              </a:spcBef>
              <a:spcAft>
                <a:spcPts val="0"/>
              </a:spcAft>
              <a:buClr>
                <a:schemeClr val="accent1"/>
              </a:buClr>
              <a:buSzPts val="2000"/>
              <a:buFont typeface="Calibri"/>
              <a:buNone/>
            </a:pPr>
            <a:endParaRPr sz="2000" b="0" i="0" u="none" strike="noStrike" cap="none" dirty="0">
              <a:solidFill>
                <a:srgbClr val="3F3F3F"/>
              </a:solidFill>
              <a:latin typeface="Calibri"/>
              <a:ea typeface="Calibri"/>
              <a:cs typeface="Calibri"/>
              <a:sym typeface="Calibri"/>
            </a:endParaRPr>
          </a:p>
          <a:p>
            <a:pPr marL="85725" marR="0" lvl="0" indent="0" algn="l" rtl="0">
              <a:lnSpc>
                <a:spcPct val="90000"/>
              </a:lnSpc>
              <a:spcBef>
                <a:spcPts val="600"/>
              </a:spcBef>
              <a:spcAft>
                <a:spcPts val="0"/>
              </a:spcAft>
              <a:buClr>
                <a:schemeClr val="accent1"/>
              </a:buClr>
              <a:buSzPts val="2800"/>
              <a:buFont typeface="Calibri"/>
              <a:buNone/>
            </a:pPr>
            <a:endParaRPr sz="2800" b="0" i="0" u="none" strike="noStrike" cap="none" dirty="0">
              <a:solidFill>
                <a:schemeClr val="dk1"/>
              </a:solidFill>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64E60F6E-BE85-309F-683F-2DB30A77130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30</a:t>
            </a:fld>
            <a:endParaRPr lang="fr-CA"/>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pic>
        <p:nvPicPr>
          <p:cNvPr id="347" name="Google Shape;347;p17"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sp>
        <p:nvSpPr>
          <p:cNvPr id="348" name="Google Shape;348;p17"/>
          <p:cNvSpPr txBox="1">
            <a:spLocks noGrp="1"/>
          </p:cNvSpPr>
          <p:nvPr>
            <p:ph type="title"/>
          </p:nvPr>
        </p:nvSpPr>
        <p:spPr>
          <a:xfrm>
            <a:off x="1034369" y="310714"/>
            <a:ext cx="7685166" cy="919929"/>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4800"/>
              <a:buFont typeface="Calibri"/>
              <a:buNone/>
            </a:pPr>
            <a:r>
              <a:rPr lang="fr-CA" sz="3200" b="1" dirty="0">
                <a:latin typeface="Montserrat Medium"/>
                <a:ea typeface="Montserrat Medium"/>
                <a:cs typeface="Montserrat Medium"/>
                <a:sym typeface="Montserrat Medium"/>
              </a:rPr>
              <a:t>6. Période de questions</a:t>
            </a:r>
            <a:endParaRPr dirty="0"/>
          </a:p>
        </p:txBody>
      </p:sp>
      <p:sp>
        <p:nvSpPr>
          <p:cNvPr id="349" name="Google Shape;349;p17"/>
          <p:cNvSpPr txBox="1">
            <a:spLocks noGrp="1"/>
          </p:cNvSpPr>
          <p:nvPr>
            <p:ph type="body" idx="1"/>
          </p:nvPr>
        </p:nvSpPr>
        <p:spPr>
          <a:xfrm>
            <a:off x="891200" y="1145274"/>
            <a:ext cx="7533900" cy="3695700"/>
          </a:xfrm>
          <a:prstGeom prst="rect">
            <a:avLst/>
          </a:prstGeom>
          <a:noFill/>
          <a:ln>
            <a:noFill/>
          </a:ln>
        </p:spPr>
        <p:txBody>
          <a:bodyPr spcFirstLastPara="1" wrap="square" lIns="91425" tIns="45700" rIns="91425" bIns="45700" anchor="t" anchorCtr="0">
            <a:normAutofit lnSpcReduction="10000"/>
          </a:bodyPr>
          <a:lstStyle/>
          <a:p>
            <a:pPr marL="457200" lvl="0" indent="0" algn="l" rtl="0">
              <a:lnSpc>
                <a:spcPct val="100000"/>
              </a:lnSpc>
              <a:spcBef>
                <a:spcPts val="0"/>
              </a:spcBef>
              <a:spcAft>
                <a:spcPts val="0"/>
              </a:spcAft>
              <a:buSzPts val="1800"/>
              <a:buNone/>
            </a:pPr>
            <a:endParaRPr/>
          </a:p>
          <a:p>
            <a:pPr marL="342900" lvl="0" indent="-139700" algn="ctr" rtl="0">
              <a:lnSpc>
                <a:spcPct val="100000"/>
              </a:lnSpc>
              <a:spcBef>
                <a:spcPts val="640"/>
              </a:spcBef>
              <a:spcAft>
                <a:spcPts val="0"/>
              </a:spcAft>
              <a:buClr>
                <a:schemeClr val="dk1"/>
              </a:buClr>
              <a:buSzPts val="3200"/>
              <a:buNone/>
            </a:pPr>
            <a:r>
              <a:rPr lang="fr-CA" sz="20000">
                <a:latin typeface="Arial"/>
                <a:ea typeface="Arial"/>
                <a:cs typeface="Arial"/>
                <a:sym typeface="Arial"/>
              </a:rPr>
              <a:t>?</a:t>
            </a:r>
            <a:endParaRPr sz="20000">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FB0DC3A0-4981-65C7-9101-73C190FC97D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31</a:t>
            </a:fld>
            <a:endParaRPr lang="fr-CA"/>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pic>
        <p:nvPicPr>
          <p:cNvPr id="354" name="Google Shape;354;p3" descr="bande couleur 16-9.jpg"/>
          <p:cNvPicPr preferRelativeResize="0"/>
          <p:nvPr/>
        </p:nvPicPr>
        <p:blipFill rotWithShape="1">
          <a:blip r:embed="rId3">
            <a:alphaModFix/>
          </a:blip>
          <a:srcRect/>
          <a:stretch/>
        </p:blipFill>
        <p:spPr>
          <a:xfrm>
            <a:off x="109175" y="9586"/>
            <a:ext cx="9034822" cy="5082091"/>
          </a:xfrm>
          <a:prstGeom prst="rect">
            <a:avLst/>
          </a:prstGeom>
          <a:noFill/>
          <a:ln>
            <a:noFill/>
          </a:ln>
        </p:spPr>
      </p:pic>
      <p:sp>
        <p:nvSpPr>
          <p:cNvPr id="355" name="Google Shape;355;p3"/>
          <p:cNvSpPr txBox="1">
            <a:spLocks noGrp="1"/>
          </p:cNvSpPr>
          <p:nvPr>
            <p:ph type="title"/>
          </p:nvPr>
        </p:nvSpPr>
        <p:spPr>
          <a:xfrm>
            <a:off x="838615" y="-203400"/>
            <a:ext cx="7685100" cy="919800"/>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1800"/>
              <a:buFont typeface="Montserrat Medium"/>
              <a:buNone/>
            </a:pPr>
            <a:r>
              <a:rPr lang="fr-CA" sz="1800" b="1">
                <a:latin typeface="Montserrat Medium"/>
                <a:ea typeface="Montserrat Medium"/>
                <a:cs typeface="Montserrat Medium"/>
                <a:sym typeface="Montserrat Medium"/>
              </a:rPr>
              <a:t>1. Écosystème réglementaire</a:t>
            </a:r>
            <a:endParaRPr sz="1800" b="1" baseline="30000">
              <a:latin typeface="Calibri"/>
              <a:ea typeface="Calibri"/>
              <a:cs typeface="Calibri"/>
              <a:sym typeface="Calibri"/>
            </a:endParaRPr>
          </a:p>
        </p:txBody>
      </p:sp>
      <p:grpSp>
        <p:nvGrpSpPr>
          <p:cNvPr id="356" name="Google Shape;356;p3"/>
          <p:cNvGrpSpPr/>
          <p:nvPr/>
        </p:nvGrpSpPr>
        <p:grpSpPr>
          <a:xfrm>
            <a:off x="4209317" y="976972"/>
            <a:ext cx="3425950" cy="3020192"/>
            <a:chOff x="1127182" y="508023"/>
            <a:chExt cx="3425950" cy="3020192"/>
          </a:xfrm>
        </p:grpSpPr>
        <p:sp>
          <p:nvSpPr>
            <p:cNvPr id="357" name="Google Shape;357;p3"/>
            <p:cNvSpPr/>
            <p:nvPr/>
          </p:nvSpPr>
          <p:spPr>
            <a:xfrm>
              <a:off x="2065664" y="1401869"/>
              <a:ext cx="1464676" cy="1260261"/>
            </a:xfrm>
            <a:prstGeom prst="ellipse">
              <a:avLst/>
            </a:prstGeom>
            <a:solidFill>
              <a:srgbClr val="953734">
                <a:alpha val="48235"/>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8" name="Google Shape;358;p3"/>
            <p:cNvSpPr txBox="1"/>
            <p:nvPr/>
          </p:nvSpPr>
          <p:spPr>
            <a:xfrm>
              <a:off x="2280161" y="1586430"/>
              <a:ext cx="1035682" cy="891139"/>
            </a:xfrm>
            <a:prstGeom prst="rect">
              <a:avLst/>
            </a:prstGeom>
            <a:noFill/>
            <a:ln>
              <a:noFill/>
            </a:ln>
          </p:spPr>
          <p:txBody>
            <a:bodyPr spcFirstLastPara="1" wrap="square" lIns="20300" tIns="20300" rIns="20300" bIns="20300" anchor="ctr" anchorCtr="0">
              <a:noAutofit/>
            </a:bodyPr>
            <a:lstStyle/>
            <a:p>
              <a:pPr marL="0" marR="0" lvl="0" indent="0" algn="ctr" rtl="0">
                <a:lnSpc>
                  <a:spcPct val="90000"/>
                </a:lnSpc>
                <a:spcBef>
                  <a:spcPts val="0"/>
                </a:spcBef>
                <a:spcAft>
                  <a:spcPts val="0"/>
                </a:spcAft>
                <a:buClr>
                  <a:srgbClr val="632423"/>
                </a:buClr>
                <a:buSzPts val="1600"/>
                <a:buFont typeface="Calibri"/>
                <a:buNone/>
              </a:pPr>
              <a:r>
                <a:rPr lang="fr-CA" sz="1600" b="1" i="0" u="none" strike="noStrike" cap="none">
                  <a:solidFill>
                    <a:srgbClr val="632423"/>
                  </a:solidFill>
                  <a:latin typeface="Calibri"/>
                  <a:ea typeface="Calibri"/>
                  <a:cs typeface="Calibri"/>
                  <a:sym typeface="Calibri"/>
                </a:rPr>
                <a:t>COLLÈGE</a:t>
              </a:r>
              <a:endParaRPr sz="1400" b="0" i="0" u="none" strike="noStrike" cap="none">
                <a:solidFill>
                  <a:srgbClr val="000000"/>
                </a:solidFill>
                <a:latin typeface="Arial"/>
                <a:ea typeface="Arial"/>
                <a:cs typeface="Arial"/>
                <a:sym typeface="Arial"/>
              </a:endParaRPr>
            </a:p>
          </p:txBody>
        </p:sp>
        <p:sp>
          <p:nvSpPr>
            <p:cNvPr id="359" name="Google Shape;359;p3"/>
            <p:cNvSpPr/>
            <p:nvPr/>
          </p:nvSpPr>
          <p:spPr>
            <a:xfrm>
              <a:off x="2173081" y="508023"/>
              <a:ext cx="1315986" cy="1127124"/>
            </a:xfrm>
            <a:prstGeom prst="ellipse">
              <a:avLst/>
            </a:prstGeom>
            <a:solidFill>
              <a:srgbClr val="D99593">
                <a:alpha val="48235"/>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0" name="Google Shape;360;p3"/>
            <p:cNvSpPr txBox="1"/>
            <p:nvPr/>
          </p:nvSpPr>
          <p:spPr>
            <a:xfrm>
              <a:off x="2365803" y="673086"/>
              <a:ext cx="930542" cy="796998"/>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fr-CA" sz="1800" b="0" i="0" u="none" strike="noStrike" cap="none">
                  <a:solidFill>
                    <a:schemeClr val="dk1"/>
                  </a:solidFill>
                  <a:latin typeface="Calibri"/>
                  <a:ea typeface="Calibri"/>
                  <a:cs typeface="Calibri"/>
                  <a:sym typeface="Calibri"/>
                </a:rPr>
                <a:t>PIGP</a:t>
              </a:r>
              <a:endParaRPr sz="1400" b="0" i="0" u="none" strike="noStrike" cap="none">
                <a:solidFill>
                  <a:srgbClr val="000000"/>
                </a:solidFill>
                <a:latin typeface="Arial"/>
                <a:ea typeface="Arial"/>
                <a:cs typeface="Arial"/>
                <a:sym typeface="Arial"/>
              </a:endParaRPr>
            </a:p>
          </p:txBody>
        </p:sp>
        <p:sp>
          <p:nvSpPr>
            <p:cNvPr id="361" name="Google Shape;361;p3"/>
            <p:cNvSpPr/>
            <p:nvPr/>
          </p:nvSpPr>
          <p:spPr>
            <a:xfrm>
              <a:off x="3211865" y="1468437"/>
              <a:ext cx="1341267" cy="1127124"/>
            </a:xfrm>
            <a:prstGeom prst="ellipse">
              <a:avLst/>
            </a:prstGeom>
            <a:solidFill>
              <a:srgbClr val="D99593">
                <a:alpha val="48235"/>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2" name="Google Shape;362;p3"/>
            <p:cNvSpPr txBox="1"/>
            <p:nvPr/>
          </p:nvSpPr>
          <p:spPr>
            <a:xfrm>
              <a:off x="3408289" y="1633500"/>
              <a:ext cx="948419" cy="796998"/>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chemeClr val="dk1"/>
                </a:buClr>
                <a:buSzPts val="1800"/>
                <a:buFont typeface="Calibri"/>
                <a:buNone/>
              </a:pPr>
              <a:r>
                <a:rPr lang="fr-CA" sz="1800" b="0" i="0" u="none" strike="noStrike" cap="none">
                  <a:solidFill>
                    <a:schemeClr val="dk1"/>
                  </a:solidFill>
                  <a:latin typeface="Calibri"/>
                  <a:ea typeface="Calibri"/>
                  <a:cs typeface="Calibri"/>
                  <a:sym typeface="Calibri"/>
                </a:rPr>
                <a:t>PIEA</a:t>
              </a:r>
              <a:endParaRPr sz="1400" b="0" i="0" u="none" strike="noStrike" cap="none">
                <a:solidFill>
                  <a:srgbClr val="000000"/>
                </a:solidFill>
                <a:latin typeface="Arial"/>
                <a:ea typeface="Arial"/>
                <a:cs typeface="Arial"/>
                <a:sym typeface="Arial"/>
              </a:endParaRPr>
            </a:p>
          </p:txBody>
        </p:sp>
        <p:sp>
          <p:nvSpPr>
            <p:cNvPr id="363" name="Google Shape;363;p3"/>
            <p:cNvSpPr/>
            <p:nvPr/>
          </p:nvSpPr>
          <p:spPr>
            <a:xfrm>
              <a:off x="2238378" y="2401091"/>
              <a:ext cx="1286973" cy="1127124"/>
            </a:xfrm>
            <a:prstGeom prst="ellipse">
              <a:avLst/>
            </a:prstGeom>
            <a:solidFill>
              <a:srgbClr val="D99593">
                <a:alpha val="48235"/>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4" name="Google Shape;364;p3"/>
            <p:cNvSpPr txBox="1"/>
            <p:nvPr/>
          </p:nvSpPr>
          <p:spPr>
            <a:xfrm>
              <a:off x="2426851" y="2566154"/>
              <a:ext cx="910027" cy="796998"/>
            </a:xfrm>
            <a:prstGeom prst="rect">
              <a:avLst/>
            </a:prstGeom>
            <a:noFill/>
            <a:ln>
              <a:noFill/>
            </a:ln>
          </p:spPr>
          <p:txBody>
            <a:bodyPr spcFirstLastPara="1" wrap="square" lIns="16500" tIns="16500" rIns="16500" bIns="16500" anchor="ctr" anchorCtr="0">
              <a:noAutofit/>
            </a:bodyPr>
            <a:lstStyle/>
            <a:p>
              <a:pPr marL="0" marR="0" lvl="0" indent="0" algn="ctr" rtl="0">
                <a:lnSpc>
                  <a:spcPct val="90000"/>
                </a:lnSpc>
                <a:spcBef>
                  <a:spcPts val="0"/>
                </a:spcBef>
                <a:spcAft>
                  <a:spcPts val="0"/>
                </a:spcAft>
                <a:buClr>
                  <a:schemeClr val="dk1"/>
                </a:buClr>
                <a:buSzPts val="1300"/>
                <a:buFont typeface="Calibri"/>
                <a:buNone/>
              </a:pPr>
              <a:r>
                <a:rPr lang="fr-CA" sz="1300" b="0" i="0" u="none" strike="noStrike" cap="none">
                  <a:solidFill>
                    <a:schemeClr val="dk1"/>
                  </a:solidFill>
                  <a:latin typeface="Calibri"/>
                  <a:ea typeface="Calibri"/>
                  <a:cs typeface="Calibri"/>
                  <a:sym typeface="Calibri"/>
                </a:rPr>
                <a:t>Conventions collectives</a:t>
              </a:r>
              <a:endParaRPr sz="1400" b="0" i="0" u="none" strike="noStrike" cap="none">
                <a:solidFill>
                  <a:srgbClr val="000000"/>
                </a:solidFill>
                <a:latin typeface="Arial"/>
                <a:ea typeface="Arial"/>
                <a:cs typeface="Arial"/>
                <a:sym typeface="Arial"/>
              </a:endParaRPr>
            </a:p>
          </p:txBody>
        </p:sp>
        <p:sp>
          <p:nvSpPr>
            <p:cNvPr id="365" name="Google Shape;365;p3"/>
            <p:cNvSpPr/>
            <p:nvPr/>
          </p:nvSpPr>
          <p:spPr>
            <a:xfrm>
              <a:off x="1127182" y="1468437"/>
              <a:ext cx="1240942" cy="1127124"/>
            </a:xfrm>
            <a:prstGeom prst="ellipse">
              <a:avLst/>
            </a:prstGeom>
            <a:solidFill>
              <a:srgbClr val="D99593">
                <a:alpha val="48235"/>
              </a:srgbClr>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6" name="Google Shape;366;p3"/>
            <p:cNvSpPr txBox="1"/>
            <p:nvPr/>
          </p:nvSpPr>
          <p:spPr>
            <a:xfrm>
              <a:off x="1308914" y="1633500"/>
              <a:ext cx="877478" cy="796998"/>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chemeClr val="dk1"/>
                </a:buClr>
                <a:buSzPts val="1100"/>
                <a:buFont typeface="Calibri"/>
                <a:buNone/>
              </a:pPr>
              <a:r>
                <a:rPr lang="fr-CA" sz="1100" b="0" i="0" u="none" strike="noStrike" cap="none">
                  <a:solidFill>
                    <a:schemeClr val="dk1"/>
                  </a:solidFill>
                  <a:latin typeface="Calibri"/>
                  <a:ea typeface="Calibri"/>
                  <a:cs typeface="Calibri"/>
                  <a:sym typeface="Calibri"/>
                </a:rPr>
                <a:t>Autres documents institutionnels*</a:t>
              </a:r>
              <a:endParaRPr sz="1400" b="0" i="0" u="none" strike="noStrike" cap="none">
                <a:solidFill>
                  <a:srgbClr val="000000"/>
                </a:solidFill>
                <a:latin typeface="Arial"/>
                <a:ea typeface="Arial"/>
                <a:cs typeface="Arial"/>
                <a:sym typeface="Arial"/>
              </a:endParaRPr>
            </a:p>
          </p:txBody>
        </p:sp>
      </p:grpSp>
      <p:pic>
        <p:nvPicPr>
          <p:cNvPr id="367" name="Google Shape;367;p3"/>
          <p:cNvPicPr preferRelativeResize="0"/>
          <p:nvPr/>
        </p:nvPicPr>
        <p:blipFill rotWithShape="1">
          <a:blip r:embed="rId4">
            <a:alphaModFix/>
          </a:blip>
          <a:srcRect t="17643" r="67228"/>
          <a:stretch/>
        </p:blipFill>
        <p:spPr>
          <a:xfrm>
            <a:off x="715105" y="1413867"/>
            <a:ext cx="2329633" cy="2992422"/>
          </a:xfrm>
          <a:prstGeom prst="rect">
            <a:avLst/>
          </a:prstGeom>
          <a:noFill/>
          <a:ln>
            <a:noFill/>
          </a:ln>
        </p:spPr>
      </p:pic>
      <p:sp>
        <p:nvSpPr>
          <p:cNvPr id="368" name="Google Shape;368;p3"/>
          <p:cNvSpPr/>
          <p:nvPr/>
        </p:nvSpPr>
        <p:spPr>
          <a:xfrm>
            <a:off x="4428610" y="3875295"/>
            <a:ext cx="1731821"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CA" sz="1800" b="0" i="0" u="none" strike="noStrike" cap="none">
                <a:solidFill>
                  <a:schemeClr val="accent2"/>
                </a:solidFill>
                <a:latin typeface="Calibri"/>
                <a:ea typeface="Calibri"/>
                <a:cs typeface="Calibri"/>
                <a:sym typeface="Calibri"/>
              </a:rPr>
              <a:t>Plan stratégique</a:t>
            </a:r>
            <a:endParaRPr sz="1400" b="0" i="0" u="none" strike="noStrike" cap="none">
              <a:solidFill>
                <a:srgbClr val="000000"/>
              </a:solidFill>
              <a:latin typeface="Arial"/>
              <a:ea typeface="Arial"/>
              <a:cs typeface="Arial"/>
              <a:sym typeface="Arial"/>
            </a:endParaRPr>
          </a:p>
        </p:txBody>
      </p:sp>
      <p:sp>
        <p:nvSpPr>
          <p:cNvPr id="369" name="Google Shape;369;p3"/>
          <p:cNvSpPr/>
          <p:nvPr/>
        </p:nvSpPr>
        <p:spPr>
          <a:xfrm>
            <a:off x="4437885" y="4125542"/>
            <a:ext cx="1563890"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fr-CA" sz="1800" b="0" i="0" u="none" strike="noStrike" cap="none">
                <a:solidFill>
                  <a:schemeClr val="accent2"/>
                </a:solidFill>
                <a:latin typeface="Calibri"/>
                <a:ea typeface="Calibri"/>
                <a:cs typeface="Calibri"/>
                <a:sym typeface="Calibri"/>
              </a:rPr>
              <a:t>Projet éducatif</a:t>
            </a:r>
            <a:endParaRPr sz="1800" b="0" i="0" u="none" strike="noStrike" cap="none">
              <a:solidFill>
                <a:schemeClr val="accent2"/>
              </a:solidFill>
              <a:latin typeface="Calibri"/>
              <a:ea typeface="Calibri"/>
              <a:cs typeface="Calibri"/>
              <a:sym typeface="Calibri"/>
            </a:endParaRPr>
          </a:p>
        </p:txBody>
      </p:sp>
      <p:sp>
        <p:nvSpPr>
          <p:cNvPr id="370" name="Google Shape;370;p3"/>
          <p:cNvSpPr/>
          <p:nvPr/>
        </p:nvSpPr>
        <p:spPr>
          <a:xfrm>
            <a:off x="4437885" y="4389087"/>
            <a:ext cx="3197381" cy="46162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200"/>
              <a:buFont typeface="Arial"/>
              <a:buNone/>
            </a:pPr>
            <a:r>
              <a:rPr lang="fr-CA" sz="1200" b="0" i="0" u="none" strike="noStrike" cap="none">
                <a:solidFill>
                  <a:srgbClr val="953734"/>
                </a:solidFill>
                <a:latin typeface="Calibri"/>
                <a:ea typeface="Calibri"/>
                <a:cs typeface="Calibri"/>
                <a:sym typeface="Calibri"/>
              </a:rPr>
              <a:t>RREC / Loi sur les collèges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fr-CA" sz="1200" b="0" i="0" u="none" strike="noStrike" cap="none">
                <a:solidFill>
                  <a:srgbClr val="953734"/>
                </a:solidFill>
                <a:latin typeface="Calibri"/>
                <a:ea typeface="Calibri"/>
                <a:cs typeface="Calibri"/>
                <a:sym typeface="Calibri"/>
              </a:rPr>
              <a:t>Prescriptions ministérielles / CEEC</a:t>
            </a:r>
            <a:endParaRPr sz="1200" b="0" i="0" u="none" strike="noStrike" cap="none">
              <a:solidFill>
                <a:srgbClr val="953734"/>
              </a:solidFill>
              <a:latin typeface="Calibri"/>
              <a:ea typeface="Calibri"/>
              <a:cs typeface="Calibri"/>
              <a:sym typeface="Calibri"/>
            </a:endParaRPr>
          </a:p>
        </p:txBody>
      </p:sp>
      <p:sp>
        <p:nvSpPr>
          <p:cNvPr id="371" name="Google Shape;371;p3"/>
          <p:cNvSpPr/>
          <p:nvPr/>
        </p:nvSpPr>
        <p:spPr>
          <a:xfrm>
            <a:off x="3487118" y="446800"/>
            <a:ext cx="4818267" cy="4403911"/>
          </a:xfrm>
          <a:prstGeom prst="roundRect">
            <a:avLst>
              <a:gd name="adj" fmla="val 16667"/>
            </a:avLst>
          </a:pr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2" name="Google Shape;372;p3"/>
          <p:cNvSpPr/>
          <p:nvPr/>
        </p:nvSpPr>
        <p:spPr>
          <a:xfrm>
            <a:off x="4045057" y="961670"/>
            <a:ext cx="3590209" cy="3204858"/>
          </a:xfrm>
          <a:prstGeom prst="roundRect">
            <a:avLst>
              <a:gd name="adj" fmla="val 16667"/>
            </a:avLst>
          </a:pr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373" name="Google Shape;373;p3"/>
          <p:cNvSpPr/>
          <p:nvPr/>
        </p:nvSpPr>
        <p:spPr>
          <a:xfrm>
            <a:off x="3789335" y="759594"/>
            <a:ext cx="4184543" cy="3646695"/>
          </a:xfrm>
          <a:prstGeom prst="roundRect">
            <a:avLst>
              <a:gd name="adj" fmla="val 16667"/>
            </a:avLst>
          </a:prstGeom>
          <a:noFill/>
          <a:ln w="9525" cap="flat" cmpd="sng">
            <a:solidFill>
              <a:schemeClr val="accent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ACC0CC23-5E83-FE1D-2277-D85A4104F7D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32</a:t>
            </a:fld>
            <a:endParaRPr lang="fr-CA"/>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pic>
        <p:nvPicPr>
          <p:cNvPr id="110" name="Google Shape;110;p10"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sp>
        <p:nvSpPr>
          <p:cNvPr id="111" name="Google Shape;111;p10"/>
          <p:cNvSpPr txBox="1">
            <a:spLocks noGrp="1"/>
          </p:cNvSpPr>
          <p:nvPr>
            <p:ph type="title"/>
          </p:nvPr>
        </p:nvSpPr>
        <p:spPr>
          <a:xfrm>
            <a:off x="752277" y="347026"/>
            <a:ext cx="7685100" cy="7119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Calibri"/>
              <a:buNone/>
            </a:pPr>
            <a:r>
              <a:rPr lang="fr-CA" sz="4800" b="1" baseline="30000">
                <a:latin typeface="Calibri"/>
                <a:ea typeface="Calibri"/>
                <a:cs typeface="Calibri"/>
                <a:sym typeface="Calibri"/>
              </a:rPr>
              <a:t>1. Cadre logique: schéma du fonctionnement </a:t>
            </a:r>
            <a:br>
              <a:rPr lang="fr-CA" sz="4800" b="1" baseline="30000">
                <a:latin typeface="Calibri"/>
                <a:ea typeface="Calibri"/>
                <a:cs typeface="Calibri"/>
                <a:sym typeface="Calibri"/>
              </a:rPr>
            </a:br>
            <a:r>
              <a:rPr lang="fr-CA" sz="4800" b="1" baseline="30000">
                <a:latin typeface="Calibri"/>
                <a:ea typeface="Calibri"/>
                <a:cs typeface="Calibri"/>
                <a:sym typeface="Calibri"/>
              </a:rPr>
              <a:t>     d’un programme</a:t>
            </a:r>
            <a:endParaRPr sz="4800" b="1" baseline="30000">
              <a:latin typeface="Calibri"/>
              <a:ea typeface="Calibri"/>
              <a:cs typeface="Calibri"/>
              <a:sym typeface="Calibri"/>
            </a:endParaRPr>
          </a:p>
        </p:txBody>
      </p:sp>
      <p:pic>
        <p:nvPicPr>
          <p:cNvPr id="112" name="Google Shape;112;p10"/>
          <p:cNvPicPr preferRelativeResize="0"/>
          <p:nvPr/>
        </p:nvPicPr>
        <p:blipFill rotWithShape="1">
          <a:blip r:embed="rId4">
            <a:alphaModFix/>
          </a:blip>
          <a:srcRect l="28079" t="34516" r="23130" b="4201"/>
          <a:stretch/>
        </p:blipFill>
        <p:spPr>
          <a:xfrm>
            <a:off x="1856508" y="951346"/>
            <a:ext cx="6117946" cy="4082472"/>
          </a:xfrm>
          <a:prstGeom prst="rect">
            <a:avLst/>
          </a:prstGeom>
          <a:noFill/>
          <a:ln w="9525" cap="flat" cmpd="sng">
            <a:solidFill>
              <a:schemeClr val="dk1"/>
            </a:solidFill>
            <a:prstDash val="solid"/>
            <a:round/>
            <a:headEnd type="none" w="sm" len="sm"/>
            <a:tailEnd type="none" w="sm" len="sm"/>
          </a:ln>
        </p:spPr>
      </p:pic>
      <p:sp>
        <p:nvSpPr>
          <p:cNvPr id="2" name="Espace réservé du numéro de diapositive 1">
            <a:extLst>
              <a:ext uri="{FF2B5EF4-FFF2-40B4-BE49-F238E27FC236}">
                <a16:creationId xmlns:a16="http://schemas.microsoft.com/office/drawing/2014/main" id="{469D899D-D6E9-89D9-EFEA-5BD96819149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4</a:t>
            </a:fld>
            <a:endParaRPr lang="fr-CA"/>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4"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118" name="Google Shape;118;p4"/>
          <p:cNvSpPr txBox="1">
            <a:spLocks noGrp="1"/>
          </p:cNvSpPr>
          <p:nvPr>
            <p:ph type="title"/>
          </p:nvPr>
        </p:nvSpPr>
        <p:spPr>
          <a:xfrm>
            <a:off x="1034369" y="310714"/>
            <a:ext cx="7685166" cy="919929"/>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1. PIGP en bref</a:t>
            </a:r>
            <a:endParaRPr sz="3200" b="1" baseline="30000">
              <a:latin typeface="Calibri"/>
              <a:ea typeface="Calibri"/>
              <a:cs typeface="Calibri"/>
              <a:sym typeface="Calibri"/>
            </a:endParaRPr>
          </a:p>
        </p:txBody>
      </p:sp>
      <p:sp>
        <p:nvSpPr>
          <p:cNvPr id="119" name="Google Shape;119;p4"/>
          <p:cNvSpPr txBox="1"/>
          <p:nvPr/>
        </p:nvSpPr>
        <p:spPr>
          <a:xfrm>
            <a:off x="1110037" y="1230643"/>
            <a:ext cx="7533830" cy="3911650"/>
          </a:xfrm>
          <a:prstGeom prst="rect">
            <a:avLst/>
          </a:prstGeom>
          <a:noFill/>
          <a:ln>
            <a:noFill/>
          </a:ln>
        </p:spPr>
        <p:txBody>
          <a:bodyPr spcFirstLastPara="1" wrap="square" lIns="91425" tIns="45700" rIns="91425" bIns="45700" anchor="t" anchorCtr="0">
            <a:noAutofit/>
          </a:bodyPr>
          <a:lstStyle/>
          <a:p>
            <a:pPr marL="251459" marR="0" lvl="0" indent="-251459"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Éléments qui ont guidé la révision de notre PIGP</a:t>
            </a:r>
            <a:endParaRPr sz="1400" b="0" i="0" u="none" strike="noStrike" cap="none">
              <a:solidFill>
                <a:srgbClr val="000000"/>
              </a:solidFill>
              <a:latin typeface="Arial"/>
              <a:ea typeface="Arial"/>
              <a:cs typeface="Arial"/>
              <a:sym typeface="Arial"/>
            </a:endParaRPr>
          </a:p>
          <a:p>
            <a:pPr marL="251459" marR="0" lvl="0" indent="-251459"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Place du cadre de gestion vs PIGP</a:t>
            </a:r>
            <a:endParaRPr sz="2000" b="0" i="0" u="none" strike="noStrike" cap="none">
              <a:solidFill>
                <a:srgbClr val="000000"/>
              </a:solidFill>
              <a:latin typeface="Arial"/>
              <a:ea typeface="Arial"/>
              <a:cs typeface="Arial"/>
              <a:sym typeface="Arial"/>
            </a:endParaRPr>
          </a:p>
          <a:p>
            <a:pPr marL="251459" marR="0" lvl="0" indent="-251459" algn="l" rtl="0">
              <a:lnSpc>
                <a:spcPct val="90000"/>
              </a:lnSpc>
              <a:spcBef>
                <a:spcPts val="1400"/>
              </a:spcBef>
              <a:spcAft>
                <a:spcPts val="0"/>
              </a:spcAft>
              <a:buClr>
                <a:schemeClr val="accent1"/>
              </a:buClr>
              <a:buSzPts val="2000"/>
              <a:buFont typeface="Calibri"/>
              <a:buAutoNum type="arabicPeriod"/>
            </a:pPr>
            <a:r>
              <a:rPr lang="fr-CA" sz="2000" b="0" i="0" u="none" strike="noStrike" cap="none">
                <a:solidFill>
                  <a:srgbClr val="3F3F3F"/>
                </a:solidFill>
                <a:latin typeface="Calibri"/>
                <a:ea typeface="Calibri"/>
                <a:cs typeface="Calibri"/>
                <a:sym typeface="Calibri"/>
              </a:rPr>
              <a:t>Structure de la PIGP</a:t>
            </a:r>
            <a:endParaRPr sz="1400" b="0" i="0" u="none" strike="noStrike" cap="none">
              <a:solidFill>
                <a:srgbClr val="000000"/>
              </a:solidFill>
              <a:latin typeface="Arial"/>
              <a:ea typeface="Arial"/>
              <a:cs typeface="Arial"/>
              <a:sym typeface="Arial"/>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251459" marR="0" lvl="0" indent="-124459" algn="l" rtl="0">
              <a:lnSpc>
                <a:spcPct val="90000"/>
              </a:lnSpc>
              <a:spcBef>
                <a:spcPts val="1400"/>
              </a:spcBef>
              <a:spcAft>
                <a:spcPts val="0"/>
              </a:spcAft>
              <a:buClr>
                <a:schemeClr val="accent1"/>
              </a:buClr>
              <a:buSzPts val="2000"/>
              <a:buFont typeface="Calibri"/>
              <a:buNone/>
            </a:pPr>
            <a:endParaRPr sz="2000" b="0" i="0" u="none" strike="noStrike" cap="none">
              <a:solidFill>
                <a:srgbClr val="3F3F3F"/>
              </a:solidFill>
              <a:latin typeface="Calibri"/>
              <a:ea typeface="Calibri"/>
              <a:cs typeface="Calibri"/>
              <a:sym typeface="Calibri"/>
            </a:endParaRPr>
          </a:p>
          <a:p>
            <a:pPr marL="85725" marR="0" lvl="0" indent="0" algn="l" rtl="0">
              <a:lnSpc>
                <a:spcPct val="90000"/>
              </a:lnSpc>
              <a:spcBef>
                <a:spcPts val="600"/>
              </a:spcBef>
              <a:spcAft>
                <a:spcPts val="0"/>
              </a:spcAft>
              <a:buClr>
                <a:schemeClr val="accent1"/>
              </a:buClr>
              <a:buSzPts val="2800"/>
              <a:buFont typeface="Calibri"/>
              <a:buNone/>
            </a:pPr>
            <a:endParaRPr sz="2800" b="0" i="0" u="none" strike="noStrike" cap="none">
              <a:solidFill>
                <a:schemeClr val="dk1"/>
              </a:solidFill>
              <a:latin typeface="Calibri"/>
              <a:ea typeface="Calibri"/>
              <a:cs typeface="Calibri"/>
              <a:sym typeface="Calibri"/>
            </a:endParaRPr>
          </a:p>
        </p:txBody>
      </p:sp>
      <p:pic>
        <p:nvPicPr>
          <p:cNvPr id="120" name="Google Shape;120;p4"/>
          <p:cNvPicPr preferRelativeResize="0"/>
          <p:nvPr/>
        </p:nvPicPr>
        <p:blipFill rotWithShape="1">
          <a:blip r:embed="rId4">
            <a:alphaModFix/>
          </a:blip>
          <a:srcRect/>
          <a:stretch/>
        </p:blipFill>
        <p:spPr>
          <a:xfrm>
            <a:off x="5924325" y="2017675"/>
            <a:ext cx="2857500" cy="2857500"/>
          </a:xfrm>
          <a:prstGeom prst="rect">
            <a:avLst/>
          </a:prstGeom>
          <a:noFill/>
          <a:ln>
            <a:noFill/>
          </a:ln>
        </p:spPr>
      </p:pic>
      <p:sp>
        <p:nvSpPr>
          <p:cNvPr id="2" name="Espace réservé du numéro de diapositive 1">
            <a:extLst>
              <a:ext uri="{FF2B5EF4-FFF2-40B4-BE49-F238E27FC236}">
                <a16:creationId xmlns:a16="http://schemas.microsoft.com/office/drawing/2014/main" id="{63480B09-CA2F-5DF1-50D9-5D67E060461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5</a:t>
            </a:fld>
            <a:endParaRPr lang="fr-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7"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sp>
        <p:nvSpPr>
          <p:cNvPr id="126" name="Google Shape;126;p7"/>
          <p:cNvSpPr txBox="1">
            <a:spLocks noGrp="1"/>
          </p:cNvSpPr>
          <p:nvPr>
            <p:ph type="title"/>
          </p:nvPr>
        </p:nvSpPr>
        <p:spPr>
          <a:xfrm>
            <a:off x="752277" y="347026"/>
            <a:ext cx="7685166" cy="71188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11111"/>
              <a:buFont typeface="Calibri"/>
              <a:buNone/>
            </a:pPr>
            <a:r>
              <a:rPr lang="fr-CA" sz="4800" b="1" baseline="30000">
                <a:latin typeface="Calibri"/>
                <a:ea typeface="Calibri"/>
                <a:cs typeface="Calibri"/>
                <a:sym typeface="Calibri"/>
              </a:rPr>
              <a:t>Annexe 1</a:t>
            </a:r>
            <a:endParaRPr/>
          </a:p>
        </p:txBody>
      </p:sp>
      <p:pic>
        <p:nvPicPr>
          <p:cNvPr id="127" name="Google Shape;127;p7"/>
          <p:cNvPicPr preferRelativeResize="0"/>
          <p:nvPr/>
        </p:nvPicPr>
        <p:blipFill rotWithShape="1">
          <a:blip r:embed="rId4">
            <a:alphaModFix/>
          </a:blip>
          <a:srcRect l="21872" t="28354" r="22590" b="6689"/>
          <a:stretch/>
        </p:blipFill>
        <p:spPr>
          <a:xfrm>
            <a:off x="1868941" y="891841"/>
            <a:ext cx="6175719" cy="4062974"/>
          </a:xfrm>
          <a:prstGeom prst="rect">
            <a:avLst/>
          </a:prstGeom>
          <a:noFill/>
          <a:ln>
            <a:noFill/>
          </a:ln>
        </p:spPr>
      </p:pic>
      <p:pic>
        <p:nvPicPr>
          <p:cNvPr id="128" name="Google Shape;128;p7" descr="bande couleur 16-9.jpg"/>
          <p:cNvPicPr preferRelativeResize="0"/>
          <p:nvPr/>
        </p:nvPicPr>
        <p:blipFill rotWithShape="1">
          <a:blip r:embed="rId3">
            <a:alphaModFix/>
          </a:blip>
          <a:srcRect/>
          <a:stretch/>
        </p:blipFill>
        <p:spPr>
          <a:xfrm>
            <a:off x="22860" y="-30972"/>
            <a:ext cx="9144000" cy="5143500"/>
          </a:xfrm>
          <a:prstGeom prst="rect">
            <a:avLst/>
          </a:prstGeom>
          <a:noFill/>
          <a:ln>
            <a:noFill/>
          </a:ln>
        </p:spPr>
      </p:pic>
      <p:sp>
        <p:nvSpPr>
          <p:cNvPr id="129" name="Google Shape;129;p7"/>
          <p:cNvSpPr txBox="1"/>
          <p:nvPr/>
        </p:nvSpPr>
        <p:spPr>
          <a:xfrm>
            <a:off x="814766" y="158532"/>
            <a:ext cx="7685166" cy="919929"/>
          </a:xfrm>
          <a:prstGeom prst="rect">
            <a:avLst/>
          </a:prstGeom>
          <a:noFill/>
          <a:ln>
            <a:noFill/>
          </a:ln>
        </p:spPr>
        <p:txBody>
          <a:bodyPr spcFirstLastPara="1" wrap="square" lIns="91425" tIns="45700" rIns="91425" bIns="45700" anchor="ctr" anchorCtr="0">
            <a:normAutofit fontScale="92500" lnSpcReduction="10000"/>
          </a:bodyPr>
          <a:lstStyle/>
          <a:p>
            <a:pPr marL="0" marR="0" lvl="0" indent="0" algn="l" rtl="0">
              <a:lnSpc>
                <a:spcPct val="100000"/>
              </a:lnSpc>
              <a:spcBef>
                <a:spcPts val="0"/>
              </a:spcBef>
              <a:spcAft>
                <a:spcPts val="0"/>
              </a:spcAft>
              <a:buClr>
                <a:schemeClr val="dk1"/>
              </a:buClr>
              <a:buSzPct val="108108"/>
              <a:buFont typeface="Montserrat Medium"/>
              <a:buNone/>
            </a:pPr>
            <a:r>
              <a:rPr lang="fr-CA" sz="3200" b="1" i="0" u="none" strike="noStrike" cap="none">
                <a:solidFill>
                  <a:schemeClr val="dk1"/>
                </a:solidFill>
                <a:latin typeface="Montserrat Medium"/>
                <a:ea typeface="Montserrat Medium"/>
                <a:cs typeface="Montserrat Medium"/>
                <a:sym typeface="Montserrat Medium"/>
              </a:rPr>
              <a:t>2.a) Le cadre de gestion : démarche et </a:t>
            </a:r>
            <a:endParaRPr/>
          </a:p>
          <a:p>
            <a:pPr marL="0" marR="0" lvl="0" indent="0" algn="l" rtl="0">
              <a:lnSpc>
                <a:spcPct val="100000"/>
              </a:lnSpc>
              <a:spcBef>
                <a:spcPts val="0"/>
              </a:spcBef>
              <a:spcAft>
                <a:spcPts val="0"/>
              </a:spcAft>
              <a:buClr>
                <a:schemeClr val="dk1"/>
              </a:buClr>
              <a:buSzPct val="108108"/>
              <a:buFont typeface="Montserrat Medium"/>
              <a:buNone/>
            </a:pPr>
            <a:r>
              <a:rPr lang="fr-CA" sz="3200" b="1" i="0" u="none" strike="noStrike" cap="none">
                <a:solidFill>
                  <a:schemeClr val="dk1"/>
                </a:solidFill>
                <a:latin typeface="Montserrat Medium"/>
                <a:ea typeface="Montserrat Medium"/>
                <a:cs typeface="Montserrat Medium"/>
                <a:sym typeface="Montserrat Medium"/>
              </a:rPr>
              <a:t>        contenu</a:t>
            </a:r>
            <a:endParaRPr sz="3200" b="1" i="0" u="none" strike="noStrike" cap="none" baseline="30000">
              <a:solidFill>
                <a:schemeClr val="dk1"/>
              </a:solidFill>
              <a:latin typeface="Calibri"/>
              <a:ea typeface="Calibri"/>
              <a:cs typeface="Calibri"/>
              <a:sym typeface="Calibri"/>
            </a:endParaRPr>
          </a:p>
        </p:txBody>
      </p:sp>
      <p:pic>
        <p:nvPicPr>
          <p:cNvPr id="130" name="Google Shape;130;p7" descr="Une image contenant texte, périphérique&#10;&#10;Description générée automatiquement"/>
          <p:cNvPicPr preferRelativeResize="0"/>
          <p:nvPr/>
        </p:nvPicPr>
        <p:blipFill rotWithShape="1">
          <a:blip r:embed="rId5">
            <a:alphaModFix/>
          </a:blip>
          <a:srcRect l="9236" t="24802" r="13634" b="16158"/>
          <a:stretch/>
        </p:blipFill>
        <p:spPr>
          <a:xfrm>
            <a:off x="2620269" y="1082169"/>
            <a:ext cx="4074160" cy="4034895"/>
          </a:xfrm>
          <a:prstGeom prst="rect">
            <a:avLst/>
          </a:prstGeom>
          <a:noFill/>
          <a:ln>
            <a:noFill/>
          </a:ln>
        </p:spPr>
      </p:pic>
      <p:sp>
        <p:nvSpPr>
          <p:cNvPr id="131" name="Google Shape;131;p7"/>
          <p:cNvSpPr txBox="1"/>
          <p:nvPr/>
        </p:nvSpPr>
        <p:spPr>
          <a:xfrm>
            <a:off x="6561504" y="1108104"/>
            <a:ext cx="2304600" cy="1693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600" b="0" i="0" u="none" strike="noStrike" cap="none">
                <a:solidFill>
                  <a:schemeClr val="dk1"/>
                </a:solidFill>
                <a:latin typeface="Calibri"/>
                <a:ea typeface="Calibri"/>
                <a:cs typeface="Calibri"/>
                <a:sym typeface="Calibri"/>
              </a:rPr>
              <a:t>Élabo/Actu:</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Orientations (couleur locale)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Grille rel compétences-cours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Grille de cours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Profil de sortie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ESP</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Plans-cadres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Calibri"/>
              <a:ea typeface="Calibri"/>
              <a:cs typeface="Calibri"/>
              <a:sym typeface="Calibri"/>
            </a:endParaRPr>
          </a:p>
        </p:txBody>
      </p:sp>
      <p:sp>
        <p:nvSpPr>
          <p:cNvPr id="132" name="Google Shape;132;p7"/>
          <p:cNvSpPr txBox="1"/>
          <p:nvPr/>
        </p:nvSpPr>
        <p:spPr>
          <a:xfrm>
            <a:off x="6283673" y="4369556"/>
            <a:ext cx="2304667" cy="70788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600" b="0" i="0" u="none" strike="noStrike" cap="none">
                <a:solidFill>
                  <a:schemeClr val="dk1"/>
                </a:solidFill>
                <a:latin typeface="Calibri"/>
                <a:ea typeface="Calibri"/>
                <a:cs typeface="Calibri"/>
                <a:sym typeface="Calibri"/>
              </a:rPr>
              <a:t>Mise en œuvre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Plan de travail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Bilan</a:t>
            </a:r>
            <a:endParaRPr sz="1400" b="0" i="0" u="none" strike="noStrike" cap="none">
              <a:solidFill>
                <a:srgbClr val="000000"/>
              </a:solidFill>
              <a:latin typeface="Arial"/>
              <a:ea typeface="Arial"/>
              <a:cs typeface="Arial"/>
              <a:sym typeface="Arial"/>
            </a:endParaRPr>
          </a:p>
        </p:txBody>
      </p:sp>
      <p:sp>
        <p:nvSpPr>
          <p:cNvPr id="133" name="Google Shape;133;p7"/>
          <p:cNvSpPr txBox="1"/>
          <p:nvPr/>
        </p:nvSpPr>
        <p:spPr>
          <a:xfrm>
            <a:off x="6561503" y="3046117"/>
            <a:ext cx="2304667" cy="132343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600" b="0" i="0" u="none" strike="noStrike" cap="none">
                <a:solidFill>
                  <a:schemeClr val="dk1"/>
                </a:solidFill>
                <a:latin typeface="Calibri"/>
                <a:ea typeface="Calibri"/>
                <a:cs typeface="Calibri"/>
                <a:sym typeface="Calibri"/>
              </a:rPr>
              <a:t>Suivi d’implantation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Outils de collecte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Comptes rendus des analyses périodiques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Bilan d’implantation</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Calibri"/>
              <a:ea typeface="Calibri"/>
              <a:cs typeface="Calibri"/>
              <a:sym typeface="Calibri"/>
            </a:endParaRPr>
          </a:p>
        </p:txBody>
      </p:sp>
      <p:sp>
        <p:nvSpPr>
          <p:cNvPr id="134" name="Google Shape;134;p7"/>
          <p:cNvSpPr txBox="1"/>
          <p:nvPr/>
        </p:nvSpPr>
        <p:spPr>
          <a:xfrm>
            <a:off x="1220862" y="1263429"/>
            <a:ext cx="2304600" cy="18777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600" b="0" i="0" u="none" strike="noStrike" cap="none">
                <a:solidFill>
                  <a:schemeClr val="dk1"/>
                </a:solidFill>
                <a:latin typeface="Calibri"/>
                <a:ea typeface="Calibri"/>
                <a:cs typeface="Calibri"/>
                <a:sym typeface="Calibri"/>
              </a:rPr>
              <a:t>Évaluation et suivi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Cadre d’analyse – critères CEEC</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Devis d’évaluation</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Outils de collecte</a:t>
            </a:r>
            <a:endParaRPr sz="1200" b="0" i="0" u="none" strike="noStrike" cap="none">
              <a:solidFill>
                <a:schemeClr val="dk1"/>
              </a:solidFill>
              <a:latin typeface="Calibri"/>
              <a:ea typeface="Calibri"/>
              <a:cs typeface="Calibri"/>
              <a:sym typeface="Calibri"/>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Rapport d’évaluation</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Plan de suivi</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Bilan de suivi</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Calibri"/>
              <a:ea typeface="Calibri"/>
              <a:cs typeface="Calibri"/>
              <a:sym typeface="Calibri"/>
            </a:endParaRPr>
          </a:p>
        </p:txBody>
      </p:sp>
      <p:sp>
        <p:nvSpPr>
          <p:cNvPr id="135" name="Google Shape;135;p7"/>
          <p:cNvSpPr txBox="1"/>
          <p:nvPr/>
        </p:nvSpPr>
        <p:spPr>
          <a:xfrm>
            <a:off x="625144" y="2990664"/>
            <a:ext cx="2304667" cy="22467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fr-CA" sz="1600" b="0" i="0" u="none" strike="noStrike" cap="none">
                <a:solidFill>
                  <a:schemeClr val="dk1"/>
                </a:solidFill>
                <a:latin typeface="Calibri"/>
                <a:ea typeface="Calibri"/>
                <a:cs typeface="Calibri"/>
                <a:sym typeface="Calibri"/>
              </a:rPr>
              <a:t>Planification et veille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Synthèse annuelle de la veille stratégique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Tableau de bord par programme</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Faits saillants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Plan de gestion des programmes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200"/>
              <a:buFont typeface="Calibri"/>
              <a:buChar char="-"/>
            </a:pPr>
            <a:r>
              <a:rPr lang="fr-CA" sz="1200" b="0" i="0" u="none" strike="noStrike" cap="none">
                <a:solidFill>
                  <a:schemeClr val="dk1"/>
                </a:solidFill>
                <a:latin typeface="Calibri"/>
                <a:ea typeface="Calibri"/>
                <a:cs typeface="Calibri"/>
                <a:sym typeface="Calibri"/>
              </a:rPr>
              <a:t>Plans de travail et bilans (CÉ, programmes, départements)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0FB44705-6859-7E03-8E40-51831EF3D0E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6</a:t>
            </a:fld>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8"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pic>
        <p:nvPicPr>
          <p:cNvPr id="141" name="Google Shape;141;p8"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sp>
        <p:nvSpPr>
          <p:cNvPr id="142" name="Google Shape;142;p8"/>
          <p:cNvSpPr txBox="1">
            <a:spLocks noGrp="1"/>
          </p:cNvSpPr>
          <p:nvPr>
            <p:ph type="title"/>
          </p:nvPr>
        </p:nvSpPr>
        <p:spPr>
          <a:xfrm>
            <a:off x="930689" y="223525"/>
            <a:ext cx="7685166" cy="919929"/>
          </a:xfrm>
          <a:prstGeom prst="rect">
            <a:avLst/>
          </a:prstGeom>
          <a:noFill/>
          <a:ln>
            <a:noFill/>
          </a:ln>
        </p:spPr>
        <p:txBody>
          <a:bodyPr spcFirstLastPara="1" wrap="square" lIns="91425" tIns="45700" rIns="91425" bIns="45700" anchor="ctr" anchorCtr="0">
            <a:normAutofit/>
          </a:bodyPr>
          <a:lstStyle/>
          <a:p>
            <a:pPr marL="0" lvl="0" indent="0" algn="l" rtl="0">
              <a:lnSpc>
                <a:spcPct val="100000"/>
              </a:lnSpc>
              <a:spcBef>
                <a:spcPts val="0"/>
              </a:spcBef>
              <a:spcAft>
                <a:spcPts val="0"/>
              </a:spcAft>
              <a:buClr>
                <a:schemeClr val="dk1"/>
              </a:buClr>
              <a:buSzPts val="3200"/>
              <a:buFont typeface="Montserrat Medium"/>
              <a:buNone/>
            </a:pPr>
            <a:r>
              <a:rPr lang="fr-CA" sz="3200" b="1">
                <a:latin typeface="Montserrat Medium"/>
                <a:ea typeface="Montserrat Medium"/>
                <a:cs typeface="Montserrat Medium"/>
                <a:sym typeface="Montserrat Medium"/>
              </a:rPr>
              <a:t>2.b) La structure du cadre de gestion</a:t>
            </a:r>
            <a:br>
              <a:rPr lang="fr-CA" sz="3200" b="1">
                <a:latin typeface="Montserrat Medium"/>
                <a:ea typeface="Montserrat Medium"/>
                <a:cs typeface="Montserrat Medium"/>
                <a:sym typeface="Montserrat Medium"/>
              </a:rPr>
            </a:br>
            <a:r>
              <a:rPr lang="fr-CA" sz="2000" b="1">
                <a:latin typeface="Montserrat Medium"/>
                <a:ea typeface="Montserrat Medium"/>
                <a:cs typeface="Montserrat Medium"/>
                <a:sym typeface="Montserrat Medium"/>
              </a:rPr>
              <a:t>(arborescence) </a:t>
            </a:r>
            <a:r>
              <a:rPr lang="fr-CA" sz="1600">
                <a:latin typeface="Montserrat Medium"/>
                <a:ea typeface="Montserrat Medium"/>
                <a:cs typeface="Montserrat Medium"/>
                <a:sym typeface="Montserrat Medium"/>
              </a:rPr>
              <a:t>(SharePoint)</a:t>
            </a:r>
            <a:endParaRPr sz="1600" baseline="30000">
              <a:latin typeface="Calibri"/>
              <a:ea typeface="Calibri"/>
              <a:cs typeface="Calibri"/>
              <a:sym typeface="Calibri"/>
            </a:endParaRPr>
          </a:p>
        </p:txBody>
      </p:sp>
      <p:pic>
        <p:nvPicPr>
          <p:cNvPr id="143" name="Google Shape;143;p8"/>
          <p:cNvPicPr preferRelativeResize="0"/>
          <p:nvPr/>
        </p:nvPicPr>
        <p:blipFill rotWithShape="1">
          <a:blip r:embed="rId4">
            <a:alphaModFix/>
          </a:blip>
          <a:srcRect/>
          <a:stretch/>
        </p:blipFill>
        <p:spPr>
          <a:xfrm>
            <a:off x="1055571" y="1230299"/>
            <a:ext cx="2150426" cy="2512425"/>
          </a:xfrm>
          <a:prstGeom prst="rect">
            <a:avLst/>
          </a:prstGeom>
          <a:noFill/>
          <a:ln w="9525" cap="flat" cmpd="sng">
            <a:solidFill>
              <a:schemeClr val="dk1"/>
            </a:solidFill>
            <a:prstDash val="solid"/>
            <a:round/>
            <a:headEnd type="none" w="sm" len="sm"/>
            <a:tailEnd type="none" w="sm" len="sm"/>
          </a:ln>
        </p:spPr>
      </p:pic>
      <p:pic>
        <p:nvPicPr>
          <p:cNvPr id="144" name="Google Shape;144;p8"/>
          <p:cNvPicPr preferRelativeResize="0"/>
          <p:nvPr/>
        </p:nvPicPr>
        <p:blipFill rotWithShape="1">
          <a:blip r:embed="rId5">
            <a:alphaModFix/>
          </a:blip>
          <a:srcRect/>
          <a:stretch/>
        </p:blipFill>
        <p:spPr>
          <a:xfrm>
            <a:off x="3401814" y="1207472"/>
            <a:ext cx="1912531" cy="3757292"/>
          </a:xfrm>
          <a:prstGeom prst="rect">
            <a:avLst/>
          </a:prstGeom>
          <a:noFill/>
          <a:ln w="9525" cap="flat" cmpd="sng">
            <a:solidFill>
              <a:schemeClr val="dk1"/>
            </a:solidFill>
            <a:prstDash val="solid"/>
            <a:round/>
            <a:headEnd type="none" w="sm" len="sm"/>
            <a:tailEnd type="none" w="sm" len="sm"/>
          </a:ln>
        </p:spPr>
      </p:pic>
      <p:pic>
        <p:nvPicPr>
          <p:cNvPr id="145" name="Google Shape;145;p8"/>
          <p:cNvPicPr preferRelativeResize="0"/>
          <p:nvPr/>
        </p:nvPicPr>
        <p:blipFill rotWithShape="1">
          <a:blip r:embed="rId6">
            <a:alphaModFix/>
          </a:blip>
          <a:srcRect t="2161"/>
          <a:stretch/>
        </p:blipFill>
        <p:spPr>
          <a:xfrm>
            <a:off x="6605355" y="1192942"/>
            <a:ext cx="1862776" cy="3780540"/>
          </a:xfrm>
          <a:prstGeom prst="rect">
            <a:avLst/>
          </a:prstGeom>
          <a:noFill/>
          <a:ln w="9525" cap="flat" cmpd="sng">
            <a:solidFill>
              <a:schemeClr val="dk1"/>
            </a:solidFill>
            <a:prstDash val="solid"/>
            <a:round/>
            <a:headEnd type="none" w="sm" len="sm"/>
            <a:tailEnd type="none" w="sm" len="sm"/>
          </a:ln>
        </p:spPr>
      </p:pic>
      <p:cxnSp>
        <p:nvCxnSpPr>
          <p:cNvPr id="146" name="Google Shape;146;p8"/>
          <p:cNvCxnSpPr/>
          <p:nvPr/>
        </p:nvCxnSpPr>
        <p:spPr>
          <a:xfrm rot="10800000" flipH="1">
            <a:off x="4773272" y="1865745"/>
            <a:ext cx="2154794" cy="1970087"/>
          </a:xfrm>
          <a:prstGeom prst="straightConnector1">
            <a:avLst/>
          </a:prstGeom>
          <a:noFill/>
          <a:ln w="9525" cap="flat" cmpd="sng">
            <a:solidFill>
              <a:schemeClr val="accent1"/>
            </a:solidFill>
            <a:prstDash val="solid"/>
            <a:round/>
            <a:headEnd type="none" w="sm" len="sm"/>
            <a:tailEnd type="triangle" w="med" len="med"/>
          </a:ln>
          <a:effectLst>
            <a:outerShdw blurRad="40000" dist="20000" dir="5400000" rotWithShape="0">
              <a:srgbClr val="000000">
                <a:alpha val="36078"/>
              </a:srgbClr>
            </a:outerShdw>
          </a:effectLst>
        </p:spPr>
      </p:cxnSp>
      <p:cxnSp>
        <p:nvCxnSpPr>
          <p:cNvPr id="147" name="Google Shape;147;p8"/>
          <p:cNvCxnSpPr/>
          <p:nvPr/>
        </p:nvCxnSpPr>
        <p:spPr>
          <a:xfrm>
            <a:off x="2340244" y="2486511"/>
            <a:ext cx="1208868" cy="0"/>
          </a:xfrm>
          <a:prstGeom prst="straightConnector1">
            <a:avLst/>
          </a:prstGeom>
          <a:noFill/>
          <a:ln w="9525" cap="flat" cmpd="sng">
            <a:solidFill>
              <a:schemeClr val="accent1"/>
            </a:solidFill>
            <a:prstDash val="solid"/>
            <a:round/>
            <a:headEnd type="none" w="sm" len="sm"/>
            <a:tailEnd type="triangle" w="med" len="med"/>
          </a:ln>
          <a:effectLst>
            <a:outerShdw blurRad="40000" dist="20000" dir="5400000" rotWithShape="0">
              <a:srgbClr val="000000">
                <a:alpha val="36078"/>
              </a:srgbClr>
            </a:outerShdw>
          </a:effectLst>
        </p:spPr>
      </p:cxnSp>
      <p:sp>
        <p:nvSpPr>
          <p:cNvPr id="148" name="Google Shape;148;p8"/>
          <p:cNvSpPr/>
          <p:nvPr/>
        </p:nvSpPr>
        <p:spPr>
          <a:xfrm>
            <a:off x="1394691" y="2318327"/>
            <a:ext cx="945553" cy="338662"/>
          </a:xfrm>
          <a:prstGeom prst="ellipse">
            <a:avLst/>
          </a:prstGeom>
          <a:noFill/>
          <a:ln w="9525"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49" name="Google Shape;149;p8"/>
          <p:cNvSpPr/>
          <p:nvPr/>
        </p:nvSpPr>
        <p:spPr>
          <a:xfrm>
            <a:off x="3765931" y="3666500"/>
            <a:ext cx="945553" cy="338662"/>
          </a:xfrm>
          <a:prstGeom prst="ellipse">
            <a:avLst/>
          </a:prstGeom>
          <a:noFill/>
          <a:ln w="9525"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150" name="Google Shape;150;p8"/>
          <p:cNvSpPr/>
          <p:nvPr/>
        </p:nvSpPr>
        <p:spPr>
          <a:xfrm>
            <a:off x="6954983" y="1487216"/>
            <a:ext cx="1116536" cy="572493"/>
          </a:xfrm>
          <a:prstGeom prst="ellipse">
            <a:avLst/>
          </a:prstGeom>
          <a:noFill/>
          <a:ln w="9525"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E1C69D60-3490-ED3A-03D0-F18ED6073DD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7</a:t>
            </a:fld>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pic>
        <p:nvPicPr>
          <p:cNvPr id="155" name="Google Shape;155;p9" descr="bande couleur 16-9.jpg"/>
          <p:cNvPicPr preferRelativeResize="0"/>
          <p:nvPr/>
        </p:nvPicPr>
        <p:blipFill rotWithShape="1">
          <a:blip r:embed="rId3">
            <a:alphaModFix/>
          </a:blip>
          <a:srcRect/>
          <a:stretch/>
        </p:blipFill>
        <p:spPr>
          <a:xfrm>
            <a:off x="22860" y="0"/>
            <a:ext cx="9144000" cy="5143500"/>
          </a:xfrm>
          <a:prstGeom prst="rect">
            <a:avLst/>
          </a:prstGeom>
          <a:noFill/>
          <a:ln>
            <a:noFill/>
          </a:ln>
        </p:spPr>
      </p:pic>
      <p:sp>
        <p:nvSpPr>
          <p:cNvPr id="156" name="Google Shape;156;p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p>
            <a:pPr marL="0" lvl="0" indent="0" algn="ctr" rtl="0">
              <a:lnSpc>
                <a:spcPct val="100000"/>
              </a:lnSpc>
              <a:spcBef>
                <a:spcPts val="0"/>
              </a:spcBef>
              <a:spcAft>
                <a:spcPts val="0"/>
              </a:spcAft>
              <a:buClr>
                <a:schemeClr val="dk1"/>
              </a:buClr>
              <a:buSzPts val="4400"/>
              <a:buFont typeface="Calibri"/>
              <a:buNone/>
            </a:pPr>
            <a:endParaRPr/>
          </a:p>
        </p:txBody>
      </p:sp>
      <p:pic>
        <p:nvPicPr>
          <p:cNvPr id="157" name="Google Shape;157;p9" descr="bande couleur 16-9.jpg"/>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158" name="Google Shape;158;p9"/>
          <p:cNvSpPr txBox="1"/>
          <p:nvPr/>
        </p:nvSpPr>
        <p:spPr>
          <a:xfrm>
            <a:off x="1034369" y="-58502"/>
            <a:ext cx="7685166" cy="919929"/>
          </a:xfrm>
          <a:prstGeom prst="rect">
            <a:avLst/>
          </a:prstGeom>
          <a:noFill/>
          <a:ln>
            <a:noFill/>
          </a:ln>
        </p:spPr>
        <p:txBody>
          <a:bodyPr spcFirstLastPara="1" wrap="square" lIns="91425" tIns="45700" rIns="91425" bIns="45700" anchor="ctr" anchorCtr="0">
            <a:normAutofit fontScale="92500"/>
          </a:bodyPr>
          <a:lstStyle/>
          <a:p>
            <a:pPr marL="0" marR="0" lvl="0" indent="0" algn="l" rtl="0">
              <a:lnSpc>
                <a:spcPct val="100000"/>
              </a:lnSpc>
              <a:spcBef>
                <a:spcPts val="0"/>
              </a:spcBef>
              <a:spcAft>
                <a:spcPts val="0"/>
              </a:spcAft>
              <a:buClr>
                <a:schemeClr val="dk1"/>
              </a:buClr>
              <a:buSzPct val="108106"/>
              <a:buFont typeface="Montserrat Medium"/>
              <a:buNone/>
            </a:pPr>
            <a:r>
              <a:rPr lang="fr-CA" sz="3200" b="1" i="0" u="none" strike="noStrike" cap="none">
                <a:solidFill>
                  <a:schemeClr val="dk1"/>
                </a:solidFill>
                <a:latin typeface="Montserrat Medium"/>
                <a:ea typeface="Montserrat Medium"/>
                <a:cs typeface="Montserrat Medium"/>
                <a:sym typeface="Montserrat Medium"/>
              </a:rPr>
              <a:t>2.c) Exemple d’outils : la grille de cours</a:t>
            </a:r>
            <a:endParaRPr sz="3200" b="1" i="0" u="none" strike="noStrike" cap="none" baseline="30000">
              <a:solidFill>
                <a:schemeClr val="dk1"/>
              </a:solidFill>
              <a:latin typeface="Calibri"/>
              <a:ea typeface="Calibri"/>
              <a:cs typeface="Calibri"/>
              <a:sym typeface="Calibri"/>
            </a:endParaRPr>
          </a:p>
        </p:txBody>
      </p:sp>
      <p:pic>
        <p:nvPicPr>
          <p:cNvPr id="159" name="Google Shape;159;p9"/>
          <p:cNvPicPr preferRelativeResize="0"/>
          <p:nvPr/>
        </p:nvPicPr>
        <p:blipFill rotWithShape="1">
          <a:blip r:embed="rId4">
            <a:alphaModFix/>
          </a:blip>
          <a:srcRect t="24692" r="62361" b="7160"/>
          <a:stretch/>
        </p:blipFill>
        <p:spPr>
          <a:xfrm>
            <a:off x="5205046" y="1541357"/>
            <a:ext cx="3256671" cy="3200680"/>
          </a:xfrm>
          <a:prstGeom prst="rect">
            <a:avLst/>
          </a:prstGeom>
          <a:noFill/>
          <a:ln w="9525" cap="flat" cmpd="sng">
            <a:solidFill>
              <a:schemeClr val="accent1"/>
            </a:solidFill>
            <a:prstDash val="solid"/>
            <a:round/>
            <a:headEnd type="none" w="sm" len="sm"/>
            <a:tailEnd type="none" w="sm" len="sm"/>
          </a:ln>
        </p:spPr>
      </p:pic>
      <p:sp>
        <p:nvSpPr>
          <p:cNvPr id="160" name="Google Shape;160;p9"/>
          <p:cNvSpPr txBox="1"/>
          <p:nvPr/>
        </p:nvSpPr>
        <p:spPr>
          <a:xfrm>
            <a:off x="6350074" y="1134206"/>
            <a:ext cx="1561514"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A" sz="1800" b="0" i="0" u="none" strike="noStrike" cap="none">
                <a:solidFill>
                  <a:schemeClr val="dk1"/>
                </a:solidFill>
                <a:latin typeface="Calibri"/>
                <a:ea typeface="Calibri"/>
                <a:cs typeface="Calibri"/>
                <a:sym typeface="Calibri"/>
              </a:rPr>
              <a:t>GABARIT</a:t>
            </a:r>
            <a:endParaRPr sz="1400" b="0" i="0" u="none" strike="noStrike" cap="none">
              <a:solidFill>
                <a:srgbClr val="000000"/>
              </a:solidFill>
              <a:latin typeface="Arial"/>
              <a:ea typeface="Arial"/>
              <a:cs typeface="Arial"/>
              <a:sym typeface="Arial"/>
            </a:endParaRPr>
          </a:p>
        </p:txBody>
      </p:sp>
      <p:pic>
        <p:nvPicPr>
          <p:cNvPr id="161" name="Google Shape;161;p9"/>
          <p:cNvPicPr preferRelativeResize="0"/>
          <p:nvPr/>
        </p:nvPicPr>
        <p:blipFill rotWithShape="1">
          <a:blip r:embed="rId5">
            <a:alphaModFix/>
          </a:blip>
          <a:srcRect l="33411" t="24934" r="33205" b="11338"/>
          <a:stretch/>
        </p:blipFill>
        <p:spPr>
          <a:xfrm>
            <a:off x="1187234" y="1541357"/>
            <a:ext cx="2980890" cy="3200680"/>
          </a:xfrm>
          <a:prstGeom prst="rect">
            <a:avLst/>
          </a:prstGeom>
          <a:noFill/>
          <a:ln w="9525" cap="flat" cmpd="sng">
            <a:solidFill>
              <a:schemeClr val="accent1"/>
            </a:solidFill>
            <a:prstDash val="solid"/>
            <a:round/>
            <a:headEnd type="none" w="sm" len="sm"/>
            <a:tailEnd type="none" w="sm" len="sm"/>
          </a:ln>
        </p:spPr>
      </p:pic>
      <p:sp>
        <p:nvSpPr>
          <p:cNvPr id="162" name="Google Shape;162;p9"/>
          <p:cNvSpPr txBox="1"/>
          <p:nvPr/>
        </p:nvSpPr>
        <p:spPr>
          <a:xfrm>
            <a:off x="1911818" y="1134206"/>
            <a:ext cx="1561514"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fr-CA" sz="1800" b="0" i="0" u="none" strike="noStrike" cap="none">
                <a:solidFill>
                  <a:schemeClr val="dk1"/>
                </a:solidFill>
                <a:latin typeface="Calibri"/>
                <a:ea typeface="Calibri"/>
                <a:cs typeface="Calibri"/>
                <a:sym typeface="Calibri"/>
              </a:rPr>
              <a:t>PROCÉDURE</a:t>
            </a:r>
            <a:endParaRPr sz="1400" b="0" i="0" u="none" strike="noStrike" cap="none">
              <a:solidFill>
                <a:srgbClr val="000000"/>
              </a:solidFill>
              <a:latin typeface="Arial"/>
              <a:ea typeface="Arial"/>
              <a:cs typeface="Arial"/>
              <a:sym typeface="Arial"/>
            </a:endParaRPr>
          </a:p>
        </p:txBody>
      </p:sp>
      <p:sp>
        <p:nvSpPr>
          <p:cNvPr id="2" name="Espace réservé du numéro de diapositive 1">
            <a:extLst>
              <a:ext uri="{FF2B5EF4-FFF2-40B4-BE49-F238E27FC236}">
                <a16:creationId xmlns:a16="http://schemas.microsoft.com/office/drawing/2014/main" id="{E6C6F233-1FB4-EF60-A29A-1AAC9BBEC1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8</a:t>
            </a:fld>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pic>
        <p:nvPicPr>
          <p:cNvPr id="167" name="Google Shape;167;p11" descr="bande couleur 16-9.jpg"/>
          <p:cNvPicPr preferRelativeResize="0"/>
          <p:nvPr/>
        </p:nvPicPr>
        <p:blipFill rotWithShape="1">
          <a:blip r:embed="rId3">
            <a:alphaModFix/>
          </a:blip>
          <a:srcRect/>
          <a:stretch/>
        </p:blipFill>
        <p:spPr>
          <a:xfrm>
            <a:off x="0" y="-1207"/>
            <a:ext cx="9144000" cy="5143500"/>
          </a:xfrm>
          <a:prstGeom prst="rect">
            <a:avLst/>
          </a:prstGeom>
          <a:noFill/>
          <a:ln>
            <a:noFill/>
          </a:ln>
        </p:spPr>
      </p:pic>
      <p:sp>
        <p:nvSpPr>
          <p:cNvPr id="168" name="Google Shape;168;p11"/>
          <p:cNvSpPr txBox="1">
            <a:spLocks noGrp="1"/>
          </p:cNvSpPr>
          <p:nvPr>
            <p:ph type="title"/>
          </p:nvPr>
        </p:nvSpPr>
        <p:spPr>
          <a:xfrm>
            <a:off x="1034369" y="310714"/>
            <a:ext cx="7685166" cy="919929"/>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00000"/>
              </a:lnSpc>
              <a:spcBef>
                <a:spcPts val="0"/>
              </a:spcBef>
              <a:spcAft>
                <a:spcPts val="0"/>
              </a:spcAft>
              <a:buClr>
                <a:schemeClr val="dk1"/>
              </a:buClr>
              <a:buSzPct val="100000"/>
              <a:buFont typeface="Montserrat Medium"/>
              <a:buNone/>
            </a:pPr>
            <a:r>
              <a:rPr lang="fr-CA" sz="3200" b="1">
                <a:latin typeface="Montserrat Medium"/>
                <a:ea typeface="Montserrat Medium"/>
                <a:cs typeface="Montserrat Medium"/>
                <a:sym typeface="Montserrat Medium"/>
              </a:rPr>
              <a:t>3. Outils essentiels</a:t>
            </a:r>
            <a:br>
              <a:rPr lang="fr-CA" sz="3200" b="1">
                <a:latin typeface="Montserrat Medium"/>
                <a:ea typeface="Montserrat Medium"/>
                <a:cs typeface="Montserrat Medium"/>
                <a:sym typeface="Montserrat Medium"/>
              </a:rPr>
            </a:br>
            <a:r>
              <a:rPr lang="fr-CA" sz="2700" b="1">
                <a:latin typeface="Montserrat Medium"/>
                <a:ea typeface="Montserrat Medium"/>
                <a:cs typeface="Montserrat Medium"/>
                <a:sym typeface="Montserrat Medium"/>
              </a:rPr>
              <a:t>a) Plan de gestion</a:t>
            </a:r>
            <a:endParaRPr sz="2700" b="1" baseline="30000">
              <a:latin typeface="Calibri"/>
              <a:ea typeface="Calibri"/>
              <a:cs typeface="Calibri"/>
              <a:sym typeface="Calibri"/>
            </a:endParaRPr>
          </a:p>
        </p:txBody>
      </p:sp>
      <p:graphicFrame>
        <p:nvGraphicFramePr>
          <p:cNvPr id="169" name="Google Shape;169;p11"/>
          <p:cNvGraphicFramePr/>
          <p:nvPr/>
        </p:nvGraphicFramePr>
        <p:xfrm>
          <a:off x="1424047" y="2407042"/>
          <a:ext cx="6905825" cy="1445500"/>
        </p:xfrm>
        <a:graphic>
          <a:graphicData uri="http://schemas.openxmlformats.org/drawingml/2006/table">
            <a:tbl>
              <a:tblPr firstRow="1" firstCol="1" bandRow="1">
                <a:noFill/>
                <a:tableStyleId>{B511BD7E-7A68-4C29-BF1A-F53EBCAEC24C}</a:tableStyleId>
              </a:tblPr>
              <a:tblGrid>
                <a:gridCol w="973775">
                  <a:extLst>
                    <a:ext uri="{9D8B030D-6E8A-4147-A177-3AD203B41FA5}">
                      <a16:colId xmlns:a16="http://schemas.microsoft.com/office/drawing/2014/main" val="20000"/>
                    </a:ext>
                  </a:extLst>
                </a:gridCol>
                <a:gridCol w="418350">
                  <a:extLst>
                    <a:ext uri="{9D8B030D-6E8A-4147-A177-3AD203B41FA5}">
                      <a16:colId xmlns:a16="http://schemas.microsoft.com/office/drawing/2014/main" val="20001"/>
                    </a:ext>
                  </a:extLst>
                </a:gridCol>
                <a:gridCol w="387750">
                  <a:extLst>
                    <a:ext uri="{9D8B030D-6E8A-4147-A177-3AD203B41FA5}">
                      <a16:colId xmlns:a16="http://schemas.microsoft.com/office/drawing/2014/main" val="20002"/>
                    </a:ext>
                  </a:extLst>
                </a:gridCol>
                <a:gridCol w="375900">
                  <a:extLst>
                    <a:ext uri="{9D8B030D-6E8A-4147-A177-3AD203B41FA5}">
                      <a16:colId xmlns:a16="http://schemas.microsoft.com/office/drawing/2014/main" val="20003"/>
                    </a:ext>
                  </a:extLst>
                </a:gridCol>
                <a:gridCol w="303200">
                  <a:extLst>
                    <a:ext uri="{9D8B030D-6E8A-4147-A177-3AD203B41FA5}">
                      <a16:colId xmlns:a16="http://schemas.microsoft.com/office/drawing/2014/main" val="20004"/>
                    </a:ext>
                  </a:extLst>
                </a:gridCol>
                <a:gridCol w="343650">
                  <a:extLst>
                    <a:ext uri="{9D8B030D-6E8A-4147-A177-3AD203B41FA5}">
                      <a16:colId xmlns:a16="http://schemas.microsoft.com/office/drawing/2014/main" val="20005"/>
                    </a:ext>
                  </a:extLst>
                </a:gridCol>
                <a:gridCol w="337150">
                  <a:extLst>
                    <a:ext uri="{9D8B030D-6E8A-4147-A177-3AD203B41FA5}">
                      <a16:colId xmlns:a16="http://schemas.microsoft.com/office/drawing/2014/main" val="20006"/>
                    </a:ext>
                  </a:extLst>
                </a:gridCol>
                <a:gridCol w="340400">
                  <a:extLst>
                    <a:ext uri="{9D8B030D-6E8A-4147-A177-3AD203B41FA5}">
                      <a16:colId xmlns:a16="http://schemas.microsoft.com/office/drawing/2014/main" val="20007"/>
                    </a:ext>
                  </a:extLst>
                </a:gridCol>
                <a:gridCol w="347350">
                  <a:extLst>
                    <a:ext uri="{9D8B030D-6E8A-4147-A177-3AD203B41FA5}">
                      <a16:colId xmlns:a16="http://schemas.microsoft.com/office/drawing/2014/main" val="20008"/>
                    </a:ext>
                  </a:extLst>
                </a:gridCol>
                <a:gridCol w="355100">
                  <a:extLst>
                    <a:ext uri="{9D8B030D-6E8A-4147-A177-3AD203B41FA5}">
                      <a16:colId xmlns:a16="http://schemas.microsoft.com/office/drawing/2014/main" val="20009"/>
                    </a:ext>
                  </a:extLst>
                </a:gridCol>
                <a:gridCol w="340400">
                  <a:extLst>
                    <a:ext uri="{9D8B030D-6E8A-4147-A177-3AD203B41FA5}">
                      <a16:colId xmlns:a16="http://schemas.microsoft.com/office/drawing/2014/main" val="20010"/>
                    </a:ext>
                  </a:extLst>
                </a:gridCol>
                <a:gridCol w="340400">
                  <a:extLst>
                    <a:ext uri="{9D8B030D-6E8A-4147-A177-3AD203B41FA5}">
                      <a16:colId xmlns:a16="http://schemas.microsoft.com/office/drawing/2014/main" val="20011"/>
                    </a:ext>
                  </a:extLst>
                </a:gridCol>
                <a:gridCol w="340400">
                  <a:extLst>
                    <a:ext uri="{9D8B030D-6E8A-4147-A177-3AD203B41FA5}">
                      <a16:colId xmlns:a16="http://schemas.microsoft.com/office/drawing/2014/main" val="20012"/>
                    </a:ext>
                  </a:extLst>
                </a:gridCol>
                <a:gridCol w="340400">
                  <a:extLst>
                    <a:ext uri="{9D8B030D-6E8A-4147-A177-3AD203B41FA5}">
                      <a16:colId xmlns:a16="http://schemas.microsoft.com/office/drawing/2014/main" val="20013"/>
                    </a:ext>
                  </a:extLst>
                </a:gridCol>
                <a:gridCol w="340400">
                  <a:extLst>
                    <a:ext uri="{9D8B030D-6E8A-4147-A177-3AD203B41FA5}">
                      <a16:colId xmlns:a16="http://schemas.microsoft.com/office/drawing/2014/main" val="20014"/>
                    </a:ext>
                  </a:extLst>
                </a:gridCol>
                <a:gridCol w="340400">
                  <a:extLst>
                    <a:ext uri="{9D8B030D-6E8A-4147-A177-3AD203B41FA5}">
                      <a16:colId xmlns:a16="http://schemas.microsoft.com/office/drawing/2014/main" val="20015"/>
                    </a:ext>
                  </a:extLst>
                </a:gridCol>
                <a:gridCol w="340400">
                  <a:extLst>
                    <a:ext uri="{9D8B030D-6E8A-4147-A177-3AD203B41FA5}">
                      <a16:colId xmlns:a16="http://schemas.microsoft.com/office/drawing/2014/main" val="20016"/>
                    </a:ext>
                  </a:extLst>
                </a:gridCol>
                <a:gridCol w="340400">
                  <a:extLst>
                    <a:ext uri="{9D8B030D-6E8A-4147-A177-3AD203B41FA5}">
                      <a16:colId xmlns:a16="http://schemas.microsoft.com/office/drawing/2014/main" val="20017"/>
                    </a:ext>
                  </a:extLst>
                </a:gridCol>
              </a:tblGrid>
              <a:tr h="361375">
                <a:tc>
                  <a:txBody>
                    <a:bodyPr/>
                    <a:lstStyle/>
                    <a:p>
                      <a:pPr marL="0" marR="0" lvl="0" indent="0" algn="ctr" rtl="0">
                        <a:lnSpc>
                          <a:spcPct val="100000"/>
                        </a:lnSpc>
                        <a:spcBef>
                          <a:spcPts val="0"/>
                        </a:spcBef>
                        <a:spcAft>
                          <a:spcPts val="0"/>
                        </a:spcAft>
                        <a:buNone/>
                      </a:pPr>
                      <a:r>
                        <a:rPr lang="fr-CA" sz="1000" u="none" strike="noStrike" cap="none"/>
                        <a:t>Années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19</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20</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21</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22</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23</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24</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25</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26</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27</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28</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29</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30</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31</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32</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33</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34</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35</a:t>
                      </a:r>
                      <a:endParaRPr sz="1000" u="none" strike="noStrike" cap="none"/>
                    </a:p>
                  </a:txBody>
                  <a:tcPr marL="68575" marR="68575" marT="0" marB="0"/>
                </a:tc>
                <a:extLst>
                  <a:ext uri="{0D108BD9-81ED-4DB2-BD59-A6C34878D82A}">
                    <a16:rowId xmlns:a16="http://schemas.microsoft.com/office/drawing/2014/main" val="10000"/>
                  </a:ext>
                </a:extLst>
              </a:tr>
              <a:tr h="361375">
                <a:tc>
                  <a:txBody>
                    <a:bodyPr/>
                    <a:lstStyle/>
                    <a:p>
                      <a:pPr marL="0" marR="0" lvl="0" indent="0" algn="ctr" rtl="0">
                        <a:lnSpc>
                          <a:spcPct val="100000"/>
                        </a:lnSpc>
                        <a:spcBef>
                          <a:spcPts val="0"/>
                        </a:spcBef>
                        <a:spcAft>
                          <a:spcPts val="0"/>
                        </a:spcAft>
                        <a:buNone/>
                      </a:pPr>
                      <a:r>
                        <a:rPr lang="fr-CA" sz="1000" u="none" strike="noStrike" cap="none"/>
                        <a:t>Programme 1</a:t>
                      </a:r>
                      <a:endParaRPr sz="1000" u="none" strike="noStrike" cap="none"/>
                    </a:p>
                  </a:txBody>
                  <a:tcPr marL="68575" marR="68575" marT="0" marB="0"/>
                </a:tc>
                <a:tc>
                  <a:txBody>
                    <a:bodyPr/>
                    <a:lstStyle/>
                    <a:p>
                      <a:pPr marL="0" lvl="0" indent="0" algn="l" rtl="0">
                        <a:spcBef>
                          <a:spcPts val="0"/>
                        </a:spcBef>
                        <a:spcAft>
                          <a:spcPts val="0"/>
                        </a:spcAft>
                        <a:buNone/>
                      </a:pPr>
                      <a:r>
                        <a:rPr lang="fr-CA" sz="1000"/>
                        <a:t>Amj</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l"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Ea</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Sé</a:t>
                      </a:r>
                      <a:endParaRPr sz="1000" u="none" strike="noStrike" cap="none"/>
                    </a:p>
                  </a:txBody>
                  <a:tcPr marL="68575" marR="68575" marT="0" marB="0"/>
                </a:tc>
                <a:tc>
                  <a:txBody>
                    <a:bodyPr/>
                    <a:lstStyle/>
                    <a:p>
                      <a:pPr marL="0" lvl="0" indent="0" algn="l" rtl="0">
                        <a:spcBef>
                          <a:spcPts val="0"/>
                        </a:spcBef>
                        <a:spcAft>
                          <a:spcPts val="0"/>
                        </a:spcAft>
                        <a:buNone/>
                      </a:pPr>
                      <a:r>
                        <a:rPr lang="fr-CA" sz="1000"/>
                        <a:t>-</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lvl="0" indent="0" algn="l" rtl="0">
                        <a:spcBef>
                          <a:spcPts val="0"/>
                        </a:spcBef>
                        <a:spcAft>
                          <a:spcPts val="0"/>
                        </a:spcAft>
                        <a:buNone/>
                      </a:pPr>
                      <a:r>
                        <a:rPr lang="fr-CA" sz="1000"/>
                        <a:t>-</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Ea</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Sé</a:t>
                      </a:r>
                      <a:endParaRPr sz="1000" u="none" strike="noStrike" cap="none"/>
                    </a:p>
                  </a:txBody>
                  <a:tcPr marL="68575" marR="68575" marT="0" marB="0"/>
                </a:tc>
                <a:extLst>
                  <a:ext uri="{0D108BD9-81ED-4DB2-BD59-A6C34878D82A}">
                    <a16:rowId xmlns:a16="http://schemas.microsoft.com/office/drawing/2014/main" val="10001"/>
                  </a:ext>
                </a:extLst>
              </a:tr>
              <a:tr h="361375">
                <a:tc>
                  <a:txBody>
                    <a:bodyPr/>
                    <a:lstStyle/>
                    <a:p>
                      <a:pPr marL="0" marR="0" lvl="0" indent="0" algn="ctr" rtl="0">
                        <a:lnSpc>
                          <a:spcPct val="100000"/>
                        </a:lnSpc>
                        <a:spcBef>
                          <a:spcPts val="0"/>
                        </a:spcBef>
                        <a:spcAft>
                          <a:spcPts val="0"/>
                        </a:spcAft>
                        <a:buNone/>
                      </a:pPr>
                      <a:r>
                        <a:rPr lang="fr-CA" sz="1000" u="none" strike="noStrike" cap="none"/>
                        <a:t>Programme 2</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tc>
                  <a:txBody>
                    <a:bodyPr/>
                    <a:lstStyle/>
                    <a:p>
                      <a:pPr marL="0" lvl="0" indent="0" algn="l" rtl="0">
                        <a:spcBef>
                          <a:spcPts val="0"/>
                        </a:spcBef>
                        <a:spcAft>
                          <a:spcPts val="0"/>
                        </a:spcAft>
                        <a:buNone/>
                      </a:pPr>
                      <a:r>
                        <a:rPr lang="fr-CA" sz="1000"/>
                        <a:t>É</a:t>
                      </a:r>
                      <a:endParaRPr sz="1000"/>
                    </a:p>
                  </a:txBody>
                  <a:tcPr marL="68575" marR="68575" marT="0" marB="0"/>
                </a:tc>
                <a:tc>
                  <a:txBody>
                    <a:bodyPr/>
                    <a:lstStyle/>
                    <a:p>
                      <a:pPr marL="0" lvl="0" indent="0" algn="ctr" rtl="0">
                        <a:spcBef>
                          <a:spcPts val="0"/>
                        </a:spcBef>
                        <a:spcAft>
                          <a:spcPts val="0"/>
                        </a:spcAft>
                        <a:buNone/>
                      </a:pPr>
                      <a:r>
                        <a:rPr lang="fr-CA" sz="1000"/>
                        <a:t>S</a:t>
                      </a:r>
                      <a:endParaRPr sz="1000"/>
                    </a:p>
                  </a:txBody>
                  <a:tcPr marL="68575" marR="68575" marT="0" marB="0"/>
                </a:tc>
                <a:tc>
                  <a:txBody>
                    <a:bodyPr/>
                    <a:lstStyle/>
                    <a:p>
                      <a:pPr marL="0" lvl="0" indent="0" algn="ctr" rtl="0">
                        <a:spcBef>
                          <a:spcPts val="0"/>
                        </a:spcBef>
                        <a:spcAft>
                          <a:spcPts val="0"/>
                        </a:spcAft>
                        <a:buNone/>
                      </a:pPr>
                      <a:r>
                        <a:rPr lang="fr-CA" sz="1000"/>
                        <a:t>S</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r>
                        <a:rPr lang="fr-CA" sz="1000" u="none" strike="noStrike" cap="none"/>
                        <a:t> </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r>
                        <a:rPr lang="fr-CA" sz="1000"/>
                        <a:t>Ea</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Sé</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u="none" strike="noStrike" cap="none"/>
                        <a:t> -</a:t>
                      </a:r>
                      <a:endParaRPr sz="1000" u="none" strike="noStrike" cap="none"/>
                    </a:p>
                  </a:txBody>
                  <a:tcPr marL="68575" marR="68575" marT="0" marB="0"/>
                </a:tc>
                <a:extLst>
                  <a:ext uri="{0D108BD9-81ED-4DB2-BD59-A6C34878D82A}">
                    <a16:rowId xmlns:a16="http://schemas.microsoft.com/office/drawing/2014/main" val="10002"/>
                  </a:ext>
                </a:extLst>
              </a:tr>
              <a:tr h="361375">
                <a:tc>
                  <a:txBody>
                    <a:bodyPr/>
                    <a:lstStyle/>
                    <a:p>
                      <a:pPr marL="0" marR="0" lvl="0" indent="0" algn="ctr" rtl="0">
                        <a:lnSpc>
                          <a:spcPct val="100000"/>
                        </a:lnSpc>
                        <a:spcBef>
                          <a:spcPts val="0"/>
                        </a:spcBef>
                        <a:spcAft>
                          <a:spcPts val="0"/>
                        </a:spcAft>
                        <a:buNone/>
                      </a:pPr>
                      <a:r>
                        <a:rPr lang="fr-CA" sz="1000"/>
                        <a:t>Programme 3</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s/o</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s/o</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É</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S</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Qv</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u="none" strike="noStrike" cap="none"/>
                    </a:p>
                  </a:txBody>
                  <a:tcPr marL="68575" marR="68575" marT="0" marB="0"/>
                </a:tc>
                <a:tc>
                  <a:txBody>
                    <a:bodyPr/>
                    <a:lstStyle/>
                    <a:p>
                      <a:pPr marL="0" marR="0" lvl="0" indent="0" algn="ctr" rtl="0">
                        <a:lnSpc>
                          <a:spcPct val="100000"/>
                        </a:lnSpc>
                        <a:spcBef>
                          <a:spcPts val="0"/>
                        </a:spcBef>
                        <a:spcAft>
                          <a:spcPts val="0"/>
                        </a:spcAft>
                        <a:buNone/>
                      </a:pPr>
                      <a:r>
                        <a:rPr lang="fr-CA" sz="1000"/>
                        <a:t>-</a:t>
                      </a:r>
                      <a:endParaRPr sz="1000" u="none" strike="noStrike" cap="none"/>
                    </a:p>
                  </a:txBody>
                  <a:tcPr marL="68575" marR="68575" marT="0" marB="0"/>
                </a:tc>
                <a:tc>
                  <a:txBody>
                    <a:bodyPr/>
                    <a:lstStyle/>
                    <a:p>
                      <a:pPr marL="0" lvl="0" indent="0" algn="l" rtl="0">
                        <a:spcBef>
                          <a:spcPts val="0"/>
                        </a:spcBef>
                        <a:spcAft>
                          <a:spcPts val="0"/>
                        </a:spcAft>
                        <a:buNone/>
                      </a:pPr>
                      <a:r>
                        <a:rPr lang="fr-CA" sz="1000"/>
                        <a:t>Qv</a:t>
                      </a:r>
                      <a:endParaRPr sz="1000"/>
                    </a:p>
                  </a:txBody>
                  <a:tcPr marL="68575" marR="68575" marT="0" marB="0"/>
                </a:tc>
                <a:tc>
                  <a:txBody>
                    <a:bodyPr/>
                    <a:lstStyle/>
                    <a:p>
                      <a:pPr marL="0" lvl="0" indent="0" algn="l" rtl="0">
                        <a:spcBef>
                          <a:spcPts val="0"/>
                        </a:spcBef>
                        <a:spcAft>
                          <a:spcPts val="0"/>
                        </a:spcAft>
                        <a:buNone/>
                      </a:pPr>
                      <a:r>
                        <a:rPr lang="fr-CA" sz="1000"/>
                        <a:t>Éa</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a:t>Sé</a:t>
                      </a:r>
                      <a:endParaRPr sz="1000"/>
                    </a:p>
                  </a:txBody>
                  <a:tcPr marL="68575" marR="68575" marT="0" marB="0"/>
                </a:tc>
                <a:tc>
                  <a:txBody>
                    <a:bodyPr/>
                    <a:lstStyle/>
                    <a:p>
                      <a:pPr marL="0" marR="0" lvl="0" indent="0" algn="ctr" rtl="0">
                        <a:lnSpc>
                          <a:spcPct val="100000"/>
                        </a:lnSpc>
                        <a:spcBef>
                          <a:spcPts val="0"/>
                        </a:spcBef>
                        <a:spcAft>
                          <a:spcPts val="0"/>
                        </a:spcAft>
                        <a:buNone/>
                      </a:pPr>
                      <a:r>
                        <a:rPr lang="fr-CA" sz="1000" dirty="0"/>
                        <a:t>-</a:t>
                      </a:r>
                      <a:endParaRPr sz="1000" u="none" strike="noStrike" cap="none" dirty="0"/>
                    </a:p>
                  </a:txBody>
                  <a:tcPr marL="68575" marR="68575" marT="0" marB="0"/>
                </a:tc>
                <a:extLst>
                  <a:ext uri="{0D108BD9-81ED-4DB2-BD59-A6C34878D82A}">
                    <a16:rowId xmlns:a16="http://schemas.microsoft.com/office/drawing/2014/main" val="10003"/>
                  </a:ext>
                </a:extLst>
              </a:tr>
            </a:tbl>
          </a:graphicData>
        </a:graphic>
      </p:graphicFrame>
      <p:graphicFrame>
        <p:nvGraphicFramePr>
          <p:cNvPr id="170" name="Google Shape;170;p11"/>
          <p:cNvGraphicFramePr/>
          <p:nvPr/>
        </p:nvGraphicFramePr>
        <p:xfrm>
          <a:off x="6322925" y="547688"/>
          <a:ext cx="2099950" cy="1584960"/>
        </p:xfrm>
        <a:graphic>
          <a:graphicData uri="http://schemas.openxmlformats.org/drawingml/2006/table">
            <a:tbl>
              <a:tblPr firstRow="1" firstCol="1" bandRow="1">
                <a:noFill/>
                <a:tableStyleId>{B511BD7E-7A68-4C29-BF1A-F53EBCAEC24C}</a:tableStyleId>
              </a:tblPr>
              <a:tblGrid>
                <a:gridCol w="1470025">
                  <a:extLst>
                    <a:ext uri="{9D8B030D-6E8A-4147-A177-3AD203B41FA5}">
                      <a16:colId xmlns:a16="http://schemas.microsoft.com/office/drawing/2014/main" val="20000"/>
                    </a:ext>
                  </a:extLst>
                </a:gridCol>
                <a:gridCol w="629925">
                  <a:extLst>
                    <a:ext uri="{9D8B030D-6E8A-4147-A177-3AD203B41FA5}">
                      <a16:colId xmlns:a16="http://schemas.microsoft.com/office/drawing/2014/main" val="20001"/>
                    </a:ext>
                  </a:extLst>
                </a:gridCol>
              </a:tblGrid>
              <a:tr h="101600">
                <a:tc>
                  <a:txBody>
                    <a:bodyPr/>
                    <a:lstStyle/>
                    <a:p>
                      <a:pPr marL="0" marR="0" lvl="0" indent="0" algn="l" rtl="0">
                        <a:lnSpc>
                          <a:spcPct val="100000"/>
                        </a:lnSpc>
                        <a:spcBef>
                          <a:spcPts val="0"/>
                        </a:spcBef>
                        <a:spcAft>
                          <a:spcPts val="0"/>
                        </a:spcAft>
                        <a:buNone/>
                      </a:pPr>
                      <a:r>
                        <a:rPr lang="fr-CA" sz="800" u="none" strike="noStrike" cap="none"/>
                        <a:t>Élaboration</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É</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0"/>
                  </a:ext>
                </a:extLst>
              </a:tr>
              <a:tr h="101600">
                <a:tc>
                  <a:txBody>
                    <a:bodyPr/>
                    <a:lstStyle/>
                    <a:p>
                      <a:pPr marL="0" marR="0" lvl="0" indent="0" algn="l" rtl="0">
                        <a:lnSpc>
                          <a:spcPct val="100000"/>
                        </a:lnSpc>
                        <a:spcBef>
                          <a:spcPts val="0"/>
                        </a:spcBef>
                        <a:spcAft>
                          <a:spcPts val="0"/>
                        </a:spcAft>
                        <a:buNone/>
                      </a:pPr>
                      <a:r>
                        <a:rPr lang="fr-CA" sz="800" u="none" strike="noStrike" cap="none"/>
                        <a:t>Élaboration attendue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Éa</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1"/>
                  </a:ext>
                </a:extLst>
              </a:tr>
              <a:tr h="47000">
                <a:tc>
                  <a:txBody>
                    <a:bodyPr/>
                    <a:lstStyle/>
                    <a:p>
                      <a:pPr marL="0" marR="0" lvl="0" indent="0" algn="l" rtl="0">
                        <a:lnSpc>
                          <a:spcPct val="100000"/>
                        </a:lnSpc>
                        <a:spcBef>
                          <a:spcPts val="0"/>
                        </a:spcBef>
                        <a:spcAft>
                          <a:spcPts val="0"/>
                        </a:spcAft>
                        <a:buNone/>
                      </a:pPr>
                      <a:r>
                        <a:rPr lang="fr-CA" sz="800" u="none" strike="noStrike" cap="none"/>
                        <a:t>Actualisation mineure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Amn</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2"/>
                  </a:ext>
                </a:extLst>
              </a:tr>
              <a:tr h="114925">
                <a:tc>
                  <a:txBody>
                    <a:bodyPr/>
                    <a:lstStyle/>
                    <a:p>
                      <a:pPr marL="0" marR="0" lvl="0" indent="0" algn="l" rtl="0">
                        <a:lnSpc>
                          <a:spcPct val="100000"/>
                        </a:lnSpc>
                        <a:spcBef>
                          <a:spcPts val="0"/>
                        </a:spcBef>
                        <a:spcAft>
                          <a:spcPts val="0"/>
                        </a:spcAft>
                        <a:buNone/>
                      </a:pPr>
                      <a:r>
                        <a:rPr lang="fr-CA" sz="800" u="none" strike="noStrike" cap="none"/>
                        <a:t>Actualisation majeure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Amj</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3"/>
                  </a:ext>
                </a:extLst>
              </a:tr>
              <a:tr h="101600">
                <a:tc>
                  <a:txBody>
                    <a:bodyPr/>
                    <a:lstStyle/>
                    <a:p>
                      <a:pPr marL="0" marR="0" lvl="0" indent="0" algn="l" rtl="0">
                        <a:lnSpc>
                          <a:spcPct val="100000"/>
                        </a:lnSpc>
                        <a:spcBef>
                          <a:spcPts val="0"/>
                        </a:spcBef>
                        <a:spcAft>
                          <a:spcPts val="0"/>
                        </a:spcAft>
                        <a:buNone/>
                      </a:pPr>
                      <a:r>
                        <a:rPr lang="fr-CA" sz="800" u="none" strike="noStrike" cap="none"/>
                        <a:t>Suivi d’implantation</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S</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4"/>
                  </a:ext>
                </a:extLst>
              </a:tr>
              <a:tr h="116200">
                <a:tc>
                  <a:txBody>
                    <a:bodyPr/>
                    <a:lstStyle/>
                    <a:p>
                      <a:pPr marL="0" marR="0" lvl="0" indent="0" algn="l" rtl="0">
                        <a:lnSpc>
                          <a:spcPct val="100000"/>
                        </a:lnSpc>
                        <a:spcBef>
                          <a:spcPts val="0"/>
                        </a:spcBef>
                        <a:spcAft>
                          <a:spcPts val="0"/>
                        </a:spcAft>
                        <a:buNone/>
                      </a:pPr>
                      <a:r>
                        <a:rPr lang="fr-CA" sz="800" u="none" strike="noStrike" cap="none"/>
                        <a:t>Suivi d'implantation attendu</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Sa</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5"/>
                  </a:ext>
                </a:extLst>
              </a:tr>
              <a:tr h="101600">
                <a:tc>
                  <a:txBody>
                    <a:bodyPr/>
                    <a:lstStyle/>
                    <a:p>
                      <a:pPr marL="0" marR="0" lvl="0" indent="0" algn="l" rtl="0">
                        <a:lnSpc>
                          <a:spcPct val="100000"/>
                        </a:lnSpc>
                        <a:spcBef>
                          <a:spcPts val="0"/>
                        </a:spcBef>
                        <a:spcAft>
                          <a:spcPts val="0"/>
                        </a:spcAft>
                        <a:buNone/>
                      </a:pPr>
                      <a:r>
                        <a:rPr lang="fr-CA" sz="800" u="none" strike="noStrike" cap="none"/>
                        <a:t>Évaluation ponctuelle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Ép</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6"/>
                  </a:ext>
                </a:extLst>
              </a:tr>
              <a:tr h="64775">
                <a:tc>
                  <a:txBody>
                    <a:bodyPr/>
                    <a:lstStyle/>
                    <a:p>
                      <a:pPr marL="0" marR="0" lvl="0" indent="0" algn="l" rtl="0">
                        <a:lnSpc>
                          <a:spcPct val="100000"/>
                        </a:lnSpc>
                        <a:spcBef>
                          <a:spcPts val="0"/>
                        </a:spcBef>
                        <a:spcAft>
                          <a:spcPts val="0"/>
                        </a:spcAft>
                        <a:buNone/>
                      </a:pPr>
                      <a:r>
                        <a:rPr lang="fr-CA" sz="800" u="none" strike="noStrike" cap="none"/>
                        <a:t>Évaluation globale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Ég</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7"/>
                  </a:ext>
                </a:extLst>
              </a:tr>
              <a:tr h="30475">
                <a:tc>
                  <a:txBody>
                    <a:bodyPr/>
                    <a:lstStyle/>
                    <a:p>
                      <a:pPr marL="0" marR="0" lvl="0" indent="0" algn="l" rtl="0">
                        <a:lnSpc>
                          <a:spcPct val="100000"/>
                        </a:lnSpc>
                        <a:spcBef>
                          <a:spcPts val="0"/>
                        </a:spcBef>
                        <a:spcAft>
                          <a:spcPts val="0"/>
                        </a:spcAft>
                        <a:buNone/>
                      </a:pPr>
                      <a:r>
                        <a:rPr lang="fr-CA" sz="800" u="none" strike="noStrike" cap="none"/>
                        <a:t>Suivi d'évaluation</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Sé</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8"/>
                  </a:ext>
                </a:extLst>
              </a:tr>
              <a:tr h="101600">
                <a:tc>
                  <a:txBody>
                    <a:bodyPr/>
                    <a:lstStyle/>
                    <a:p>
                      <a:pPr marL="0" marR="0" lvl="0" indent="0" algn="l" rtl="0">
                        <a:lnSpc>
                          <a:spcPct val="100000"/>
                        </a:lnSpc>
                        <a:spcBef>
                          <a:spcPts val="0"/>
                        </a:spcBef>
                        <a:spcAft>
                          <a:spcPts val="0"/>
                        </a:spcAft>
                        <a:buNone/>
                      </a:pPr>
                      <a:r>
                        <a:rPr lang="fr-CA" sz="800" u="none" strike="noStrike" cap="none"/>
                        <a:t>Mise en œuvre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09"/>
                  </a:ext>
                </a:extLst>
              </a:tr>
              <a:tr h="101600">
                <a:tc>
                  <a:txBody>
                    <a:bodyPr/>
                    <a:lstStyle/>
                    <a:p>
                      <a:pPr marL="0" marR="0" lvl="0" indent="0" algn="l" rtl="0">
                        <a:lnSpc>
                          <a:spcPct val="100000"/>
                        </a:lnSpc>
                        <a:spcBef>
                          <a:spcPts val="0"/>
                        </a:spcBef>
                        <a:spcAft>
                          <a:spcPts val="0"/>
                        </a:spcAft>
                        <a:buNone/>
                      </a:pPr>
                      <a:r>
                        <a:rPr lang="fr-CA" sz="800" u="none" strike="noStrike" cap="none"/>
                        <a:t>Agrément</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Agr</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10"/>
                  </a:ext>
                </a:extLst>
              </a:tr>
              <a:tr h="101600">
                <a:tc>
                  <a:txBody>
                    <a:bodyPr/>
                    <a:lstStyle/>
                    <a:p>
                      <a:pPr marL="0" marR="0" lvl="0" indent="0" algn="l" rtl="0">
                        <a:lnSpc>
                          <a:spcPct val="100000"/>
                        </a:lnSpc>
                        <a:spcBef>
                          <a:spcPts val="0"/>
                        </a:spcBef>
                        <a:spcAft>
                          <a:spcPts val="0"/>
                        </a:spcAft>
                        <a:buNone/>
                      </a:pPr>
                      <a:r>
                        <a:rPr lang="fr-CA" sz="800" u="none" strike="noStrike" cap="none"/>
                        <a:t>Suspension /reprise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a:t>Sus / Rep</a:t>
                      </a:r>
                      <a:endParaRPr sz="1100" u="none" strike="noStrike" cap="none">
                        <a:latin typeface="Calibri"/>
                        <a:ea typeface="Calibri"/>
                        <a:cs typeface="Calibri"/>
                        <a:sym typeface="Calibri"/>
                      </a:endParaRPr>
                    </a:p>
                  </a:txBody>
                  <a:tcPr marL="44450" marR="44450" marT="0" marB="0" anchor="ctr"/>
                </a:tc>
                <a:extLst>
                  <a:ext uri="{0D108BD9-81ED-4DB2-BD59-A6C34878D82A}">
                    <a16:rowId xmlns:a16="http://schemas.microsoft.com/office/drawing/2014/main" val="10011"/>
                  </a:ext>
                </a:extLst>
              </a:tr>
              <a:tr h="101600">
                <a:tc>
                  <a:txBody>
                    <a:bodyPr/>
                    <a:lstStyle/>
                    <a:p>
                      <a:pPr marL="0" marR="0" lvl="0" indent="0" algn="l" rtl="0">
                        <a:lnSpc>
                          <a:spcPct val="100000"/>
                        </a:lnSpc>
                        <a:spcBef>
                          <a:spcPts val="0"/>
                        </a:spcBef>
                        <a:spcAft>
                          <a:spcPts val="0"/>
                        </a:spcAft>
                        <a:buNone/>
                      </a:pPr>
                      <a:r>
                        <a:rPr lang="fr-CA" sz="800" u="none" strike="noStrike" cap="none"/>
                        <a:t>Questionnaire de veille</a:t>
                      </a:r>
                      <a:endParaRPr sz="1100" u="none" strike="noStrike" cap="none">
                        <a:latin typeface="Calibri"/>
                        <a:ea typeface="Calibri"/>
                        <a:cs typeface="Calibri"/>
                        <a:sym typeface="Calibri"/>
                      </a:endParaRPr>
                    </a:p>
                  </a:txBody>
                  <a:tcPr marL="44450" marR="44450" marT="0" marB="0" anchor="ctr"/>
                </a:tc>
                <a:tc>
                  <a:txBody>
                    <a:bodyPr/>
                    <a:lstStyle/>
                    <a:p>
                      <a:pPr marL="0" marR="0" lvl="0" indent="0" algn="l" rtl="0">
                        <a:lnSpc>
                          <a:spcPct val="100000"/>
                        </a:lnSpc>
                        <a:spcBef>
                          <a:spcPts val="0"/>
                        </a:spcBef>
                        <a:spcAft>
                          <a:spcPts val="0"/>
                        </a:spcAft>
                        <a:buNone/>
                      </a:pPr>
                      <a:r>
                        <a:rPr lang="fr-CA" sz="800" u="none" strike="noStrike" cap="none" dirty="0" err="1"/>
                        <a:t>Qv</a:t>
                      </a:r>
                      <a:endParaRPr sz="1100" u="none" strike="noStrike" cap="none" dirty="0">
                        <a:latin typeface="Calibri"/>
                        <a:ea typeface="Calibri"/>
                        <a:cs typeface="Calibri"/>
                        <a:sym typeface="Calibri"/>
                      </a:endParaRPr>
                    </a:p>
                  </a:txBody>
                  <a:tcPr marL="44450" marR="44450" marT="0" marB="0" anchor="ctr"/>
                </a:tc>
                <a:extLst>
                  <a:ext uri="{0D108BD9-81ED-4DB2-BD59-A6C34878D82A}">
                    <a16:rowId xmlns:a16="http://schemas.microsoft.com/office/drawing/2014/main" val="10012"/>
                  </a:ext>
                </a:extLst>
              </a:tr>
            </a:tbl>
          </a:graphicData>
        </a:graphic>
      </p:graphicFrame>
      <p:sp>
        <p:nvSpPr>
          <p:cNvPr id="171" name="Google Shape;171;p11"/>
          <p:cNvSpPr/>
          <p:nvPr/>
        </p:nvSpPr>
        <p:spPr>
          <a:xfrm>
            <a:off x="5642125" y="524534"/>
            <a:ext cx="647700" cy="4923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chemeClr val="dk1"/>
              </a:buClr>
              <a:buSzPts val="800"/>
              <a:buFont typeface="Arial"/>
              <a:buNone/>
            </a:pPr>
            <a:r>
              <a:rPr lang="fr-CA" sz="800" b="0" i="0" u="none" strike="noStrike" cap="none">
                <a:solidFill>
                  <a:schemeClr val="dk1"/>
                </a:solidFill>
                <a:latin typeface="Calibri"/>
                <a:ea typeface="Calibri"/>
                <a:cs typeface="Calibri"/>
                <a:sym typeface="Calibri"/>
              </a:rPr>
              <a:t>Légende : </a:t>
            </a:r>
            <a:endParaRPr sz="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p:txBody>
      </p:sp>
      <p:sp>
        <p:nvSpPr>
          <p:cNvPr id="172" name="Google Shape;172;p11"/>
          <p:cNvSpPr txBox="1"/>
          <p:nvPr/>
        </p:nvSpPr>
        <p:spPr>
          <a:xfrm>
            <a:off x="1113712" y="1305089"/>
            <a:ext cx="2466109"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CA" sz="1400" b="0" i="0" u="none" strike="noStrike" cap="none">
                <a:solidFill>
                  <a:srgbClr val="000000"/>
                </a:solidFill>
                <a:latin typeface="Arial"/>
                <a:ea typeface="Arial"/>
                <a:cs typeface="Arial"/>
                <a:sym typeface="Arial"/>
              </a:rPr>
              <a:t>En chantier dans Ms Project</a:t>
            </a:r>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fr-CA" sz="1400" b="0" i="0" u="none" strike="noStrike" cap="none">
                <a:solidFill>
                  <a:srgbClr val="000000"/>
                </a:solidFill>
                <a:latin typeface="Arial"/>
                <a:ea typeface="Arial"/>
                <a:cs typeface="Arial"/>
                <a:sym typeface="Arial"/>
              </a:rPr>
              <a:t>L’esprit :</a:t>
            </a:r>
            <a:endParaRPr/>
          </a:p>
        </p:txBody>
      </p:sp>
      <p:sp>
        <p:nvSpPr>
          <p:cNvPr id="173" name="Google Shape;173;p11"/>
          <p:cNvSpPr txBox="1"/>
          <p:nvPr/>
        </p:nvSpPr>
        <p:spPr>
          <a:xfrm>
            <a:off x="1145291" y="4127202"/>
            <a:ext cx="15888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fr-CA" sz="1400" b="0" i="0" u="none" strike="noStrike" cap="none">
                <a:solidFill>
                  <a:srgbClr val="000000"/>
                </a:solidFill>
                <a:latin typeface="Arial"/>
                <a:ea typeface="Arial"/>
                <a:cs typeface="Arial"/>
                <a:sym typeface="Arial"/>
              </a:rPr>
              <a:t>Cycle 7 à 9 ans</a:t>
            </a:r>
            <a:endParaRPr/>
          </a:p>
        </p:txBody>
      </p:sp>
      <p:sp>
        <p:nvSpPr>
          <p:cNvPr id="174" name="Google Shape;174;p11"/>
          <p:cNvSpPr txBox="1"/>
          <p:nvPr/>
        </p:nvSpPr>
        <p:spPr>
          <a:xfrm>
            <a:off x="686250" y="4543375"/>
            <a:ext cx="1377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fr-CA" sz="1000">
                <a:latin typeface="Calibri"/>
                <a:ea typeface="Calibri"/>
                <a:cs typeface="Calibri"/>
                <a:sym typeface="Calibri"/>
              </a:rPr>
              <a:t>Retour </a:t>
            </a:r>
            <a:r>
              <a:rPr lang="fr-CA" sz="1000" u="sng">
                <a:solidFill>
                  <a:schemeClr val="hlink"/>
                </a:solidFill>
                <a:latin typeface="Calibri"/>
                <a:ea typeface="Calibri"/>
                <a:cs typeface="Calibri"/>
                <a:sym typeface="Calibri"/>
                <a:hlinkClick r:id="rId4" action="ppaction://hlinksldjump"/>
              </a:rPr>
              <a:t>Qveille</a:t>
            </a:r>
            <a:endParaRPr sz="1000">
              <a:latin typeface="Calibri"/>
              <a:ea typeface="Calibri"/>
              <a:cs typeface="Calibri"/>
              <a:sym typeface="Calibri"/>
            </a:endParaRPr>
          </a:p>
        </p:txBody>
      </p:sp>
      <p:sp>
        <p:nvSpPr>
          <p:cNvPr id="2" name="Espace réservé du numéro de diapositive 1">
            <a:extLst>
              <a:ext uri="{FF2B5EF4-FFF2-40B4-BE49-F238E27FC236}">
                <a16:creationId xmlns:a16="http://schemas.microsoft.com/office/drawing/2014/main" id="{087F8063-B6AC-7E6B-B1A0-91E6EB7F54E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fr-CA" smtClean="0"/>
              <a:t>9</a:t>
            </a:fld>
            <a:endParaRPr lang="fr-CA"/>
          </a:p>
        </p:txBody>
      </p:sp>
    </p:spTree>
  </p:cSld>
  <p:clrMapOvr>
    <a:masterClrMapping/>
  </p:clrMapOvr>
</p:sld>
</file>

<file path=ppt/theme/theme1.xml><?xml version="1.0" encoding="utf-8"?>
<a:theme xmlns:a="http://schemas.openxmlformats.org/drawingml/2006/main" name="Office Theme">
  <a:themeElements>
    <a:clrScheme name="Personnalisé 1">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21EDC374B22D489974F1DD93706512" ma:contentTypeVersion="19" ma:contentTypeDescription="Crée un document." ma:contentTypeScope="" ma:versionID="4ebd234d92a4df09b9abd49a0f6e78b5">
  <xsd:schema xmlns:xsd="http://www.w3.org/2001/XMLSchema" xmlns:xs="http://www.w3.org/2001/XMLSchema" xmlns:p="http://schemas.microsoft.com/office/2006/metadata/properties" xmlns:ns2="504bdd90-ab6c-45ff-8449-b0469fd26ebc" xmlns:ns3="b185374e-b59c-4a00-ba77-bbd77fc78661" xmlns:ns4="193c72ab-d073-4cdf-9145-d2f53bccd4ad" targetNamespace="http://schemas.microsoft.com/office/2006/metadata/properties" ma:root="true" ma:fieldsID="2c123292e75d524510e8c435e5aa38ad" ns2:_="" ns3:_="" ns4:_="">
    <xsd:import namespace="504bdd90-ab6c-45ff-8449-b0469fd26ebc"/>
    <xsd:import namespace="b185374e-b59c-4a00-ba77-bbd77fc78661"/>
    <xsd:import namespace="193c72ab-d073-4cdf-9145-d2f53bccd4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2:MediaServiceLocation" minOccurs="0"/>
                <xsd:element ref="ns2:MediaServiceAutoKeyPoints" minOccurs="0"/>
                <xsd:element ref="ns2:MediaServiceKeyPoints" minOccurs="0"/>
                <xsd:element ref="ns2:MediaLengthInSeconds" minOccurs="0"/>
                <xsd:element ref="ns2:Descriptionducontenu" minOccurs="0"/>
                <xsd:element ref="ns2:lcf76f155ced4ddcb4097134ff3c332f" minOccurs="0"/>
                <xsd:element ref="ns4:TaxCatchAll" minOccurs="0"/>
                <xsd:element ref="ns2:Cr_x00e9__x00e9_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04bdd90-ab6c-45ff-8449-b0469fd26e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Descriptionducontenu" ma:index="21" nillable="true" ma:displayName="Description du contenu" ma:indexed="true" ma:internalName="Descriptionducontenu">
      <xsd:simpleType>
        <xsd:restriction base="dms:Text">
          <xsd:maxLength value="255"/>
        </xsd:restriction>
      </xsd:simpleType>
    </xsd:element>
    <xsd:element name="lcf76f155ced4ddcb4097134ff3c332f" ma:index="23" nillable="true" ma:taxonomy="true" ma:internalName="lcf76f155ced4ddcb4097134ff3c332f" ma:taxonomyFieldName="MediaServiceImageTags" ma:displayName="Balises d’images" ma:readOnly="false" ma:fieldId="{5cf76f15-5ced-4ddc-b409-7134ff3c332f}" ma:taxonomyMulti="true" ma:sspId="e3e440c5-a2bc-486d-a304-248503315fda" ma:termSetId="09814cd3-568e-fe90-9814-8d621ff8fb84" ma:anchorId="fba54fb3-c3e1-fe81-a776-ca4b69148c4d" ma:open="true" ma:isKeyword="false">
      <xsd:complexType>
        <xsd:sequence>
          <xsd:element ref="pc:Terms" minOccurs="0" maxOccurs="1"/>
        </xsd:sequence>
      </xsd:complexType>
    </xsd:element>
    <xsd:element name="Cr_x00e9__x00e9_le" ma:index="25" nillable="true" ma:displayName="Créé le" ma:format="DateOnly" ma:internalName="Cr_x00e9__x00e9_l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b185374e-b59c-4a00-ba77-bbd77fc78661" elementFormDefault="qualified">
    <xsd:import namespace="http://schemas.microsoft.com/office/2006/documentManagement/types"/>
    <xsd:import namespace="http://schemas.microsoft.com/office/infopath/2007/PartnerControls"/>
    <xsd:element name="SharedWithUsers" ma:index="1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93c72ab-d073-4cdf-9145-d2f53bccd4ad"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3420a29-c42e-45a8-b014-d5bee37a5928}" ma:internalName="TaxCatchAll" ma:showField="CatchAllData" ma:web="b185374e-b59c-4a00-ba77-bbd77fc7866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CD7C1F-7FAD-4D69-9194-6C6F122D3A80}"/>
</file>

<file path=customXml/itemProps2.xml><?xml version="1.0" encoding="utf-8"?>
<ds:datastoreItem xmlns:ds="http://schemas.openxmlformats.org/officeDocument/2006/customXml" ds:itemID="{F65E7588-D962-476E-8DD4-2CDB518F688C}"/>
</file>

<file path=docProps/app.xml><?xml version="1.0" encoding="utf-8"?>
<Properties xmlns="http://schemas.openxmlformats.org/officeDocument/2006/extended-properties" xmlns:vt="http://schemas.openxmlformats.org/officeDocument/2006/docPropsVTypes">
  <TotalTime>0</TotalTime>
  <Words>1619</Words>
  <Application>Microsoft Office PowerPoint</Application>
  <PresentationFormat>Affichage à l'écran (16:9)</PresentationFormat>
  <Paragraphs>346</Paragraphs>
  <Slides>32</Slides>
  <Notes>32</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32</vt:i4>
      </vt:variant>
    </vt:vector>
  </HeadingPairs>
  <TitlesOfParts>
    <vt:vector size="37" baseType="lpstr">
      <vt:lpstr>Calibri</vt:lpstr>
      <vt:lpstr>Montserrat Medium</vt:lpstr>
      <vt:lpstr>Arial</vt:lpstr>
      <vt:lpstr>Noto Sans Symbols</vt:lpstr>
      <vt:lpstr>Office Theme</vt:lpstr>
      <vt:lpstr>Présentation PowerPoint</vt:lpstr>
      <vt:lpstr>Présentation PowerPoint</vt:lpstr>
      <vt:lpstr>Faisons connaissance</vt:lpstr>
      <vt:lpstr>1. Cadre logique: schéma du fonctionnement       d’un programme</vt:lpstr>
      <vt:lpstr>1. PIGP en bref</vt:lpstr>
      <vt:lpstr>Annexe 1</vt:lpstr>
      <vt:lpstr>2.b) La structure du cadre de gestion (arborescence) (SharePoint)</vt:lpstr>
      <vt:lpstr>Présentation PowerPoint</vt:lpstr>
      <vt:lpstr>3. Outils essentiels a) Plan de gestion</vt:lpstr>
      <vt:lpstr>3.b) Outils de veille  FAITS SAILLANTS</vt:lpstr>
      <vt:lpstr>3.c) Outils de veille - Tableau de bord</vt:lpstr>
      <vt:lpstr>3.c) Outils de veille Questionnaire de veille - étudiants</vt:lpstr>
      <vt:lpstr>3.c) Outils de veille Questionnaire de veille - étudiants</vt:lpstr>
      <vt:lpstr>3.c) Outils de veille  vs tous les outils des différentes phases  - chronologie</vt:lpstr>
      <vt:lpstr>3.d) Cadre d’analyse 6 critères</vt:lpstr>
      <vt:lpstr>4. Cas par phase </vt:lpstr>
      <vt:lpstr>4. Cas 1</vt:lpstr>
      <vt:lpstr>4. Phase : Élaboration </vt:lpstr>
      <vt:lpstr>4. Phase : Élaboration </vt:lpstr>
      <vt:lpstr>4. Phase : Élaboration </vt:lpstr>
      <vt:lpstr>4. Cas 2</vt:lpstr>
      <vt:lpstr>4. Cas 2 (suite)</vt:lpstr>
      <vt:lpstr>4. Phase : Suivi d’implantation</vt:lpstr>
      <vt:lpstr>4. Cas 3</vt:lpstr>
      <vt:lpstr>4. Cas 3 (suite)</vt:lpstr>
      <vt:lpstr>4. Cas 4</vt:lpstr>
      <vt:lpstr>4. Phase Évaluation</vt:lpstr>
      <vt:lpstr>4. Phase Évaluation</vt:lpstr>
      <vt:lpstr>4. Phase Évaluation</vt:lpstr>
      <vt:lpstr>5. Synthèse </vt:lpstr>
      <vt:lpstr>6. Période de questions</vt:lpstr>
      <vt:lpstr>1. Écosystème réglementaire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2023-06-12T18:39:53Z</dcterms:created>
  <dcterms:modified xsi:type="dcterms:W3CDTF">2023-06-12T18:40:29Z</dcterms:modified>
</cp:coreProperties>
</file>