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sldIdLst>
    <p:sldId id="256" r:id="rId5"/>
    <p:sldId id="257" r:id="rId6"/>
    <p:sldId id="269" r:id="rId7"/>
    <p:sldId id="258" r:id="rId8"/>
    <p:sldId id="259" r:id="rId9"/>
    <p:sldId id="260" r:id="rId10"/>
    <p:sldId id="262" r:id="rId11"/>
    <p:sldId id="261" r:id="rId12"/>
    <p:sldId id="263" r:id="rId13"/>
    <p:sldId id="268" r:id="rId14"/>
    <p:sldId id="264" r:id="rId15"/>
    <p:sldId id="265" r:id="rId16"/>
    <p:sldId id="26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000000-0000-0000-0000-000000000000}" v="505" dt="2021-03-08T19:33:06.063"/>
    <p1510:client id="{093455A1-370A-F3CE-1AB1-BD7D44E2D42B}" v="67" dt="2021-03-06T03:21:16.406"/>
    <p1510:client id="{32ECE6B1-CDD0-47C1-867B-13E61DE93A17}" v="2" dt="2022-02-24T02:33:43.237"/>
    <p1510:client id="{5670B5DF-705A-7982-5BAF-5EA8F08D967C}" v="346" dt="2021-03-05T21:21:29.811"/>
    <p1510:client id="{61FA1716-5A39-487E-A77C-00F2C134DEDA}" v="1984" dt="2021-03-09T13:00:33.235"/>
    <p1510:client id="{68B5863C-FEB3-4F60-BDD3-1412B7F78956}" v="311" dt="2022-02-22T02:31:55.914"/>
    <p1510:client id="{6D2D6D98-7BF0-58AC-6CA2-9B096720BDF0}" v="1213" dt="2021-03-06T02:21:21.394"/>
    <p1510:client id="{6FA5E21D-6659-4E1F-81F5-4EF8097F4A78}" v="4" dt="2021-03-05T19:46:41.569"/>
    <p1510:client id="{74EB0432-123D-4EB3-9A17-DFD013BC3032}" v="15" dt="2022-06-07T15:37:52.939"/>
    <p1510:client id="{80B5BBB2-8EE1-471E-B098-617D63F72C69}" v="258" dt="2022-06-02T16:36:13.360"/>
    <p1510:client id="{87E04120-3577-4DC2-BEB5-9D1B500FFCCC}" v="7" dt="2021-03-09T17:44:59.637"/>
    <p1510:client id="{9D186820-8A83-4B7C-B8DE-38ED168E802C}" v="358" dt="2022-02-23T18:37:29.832"/>
    <p1510:client id="{A6765D9D-A559-4F24-A644-56196602A7B0}" v="650" dt="2022-02-23T23:42:01.468"/>
    <p1510:client id="{A761B19F-C086-B000-B0CC-55896A9065A5}" v="52" dt="2021-03-05T19:49:47.891"/>
    <p1510:client id="{BAA51ED4-B035-4D13-86FD-1FFED8981F59}" v="1680" dt="2022-06-02T16:20:15.719"/>
    <p1510:client id="{BAEB2BD4-8D42-0C54-1472-252E43A4741E}" v="38" dt="2021-03-09T15:49:07.466"/>
    <p1510:client id="{C234C14C-3745-4742-82E2-67FF87CB6220}" v="50" dt="2022-02-22T02:02:53.378"/>
    <p1510:client id="{C7E49138-747A-46F5-9672-1A1F218CAC2E}" v="688" dt="2022-02-22T20:27:43.313"/>
    <p1510:client id="{DC8B9614-228E-4641-B16D-EDA7851E6FB8}" v="2833" dt="2021-03-06T03:24:26.810"/>
    <p1510:client id="{F5EFF813-9865-0BAE-C1D0-991AFE1E5864}" v="1" dt="2021-03-06T04:05:20.2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minic Claveau" userId="S::dominic.claveau@collegelasalle.com::fba10b4c-4c6e-462f-86eb-38211239e948" providerId="AD" clId="Web-{6D2D6D98-7BF0-58AC-6CA2-9B096720BDF0}"/>
    <pc:docChg chg="modSld">
      <pc:chgData name="Dominic Claveau" userId="S::dominic.claveau@collegelasalle.com::fba10b4c-4c6e-462f-86eb-38211239e948" providerId="AD" clId="Web-{6D2D6D98-7BF0-58AC-6CA2-9B096720BDF0}" dt="2021-03-06T02:21:21.394" v="612" actId="14100"/>
      <pc:docMkLst>
        <pc:docMk/>
      </pc:docMkLst>
      <pc:sldChg chg="addSp modSp">
        <pc:chgData name="Dominic Claveau" userId="S::dominic.claveau@collegelasalle.com::fba10b4c-4c6e-462f-86eb-38211239e948" providerId="AD" clId="Web-{6D2D6D98-7BF0-58AC-6CA2-9B096720BDF0}" dt="2021-03-06T02:12:49.798" v="571" actId="1076"/>
        <pc:sldMkLst>
          <pc:docMk/>
          <pc:sldMk cId="2556333256" sldId="259"/>
        </pc:sldMkLst>
        <pc:spChg chg="mod">
          <ac:chgData name="Dominic Claveau" userId="S::dominic.claveau@collegelasalle.com::fba10b4c-4c6e-462f-86eb-38211239e948" providerId="AD" clId="Web-{6D2D6D98-7BF0-58AC-6CA2-9B096720BDF0}" dt="2021-03-06T02:10:22.437" v="565" actId="20577"/>
          <ac:spMkLst>
            <pc:docMk/>
            <pc:sldMk cId="2556333256" sldId="259"/>
            <ac:spMk id="2" creationId="{09E169C2-7DF3-468B-A218-AA4054C0B74E}"/>
          </ac:spMkLst>
        </pc:spChg>
        <pc:spChg chg="add">
          <ac:chgData name="Dominic Claveau" userId="S::dominic.claveau@collegelasalle.com::fba10b4c-4c6e-462f-86eb-38211239e948" providerId="AD" clId="Web-{6D2D6D98-7BF0-58AC-6CA2-9B096720BDF0}" dt="2021-03-06T02:09:37.265" v="559"/>
          <ac:spMkLst>
            <pc:docMk/>
            <pc:sldMk cId="2556333256" sldId="259"/>
            <ac:spMk id="4" creationId="{2BDB0B29-66BA-4F0D-849B-7DB5A3B9863E}"/>
          </ac:spMkLst>
        </pc:spChg>
        <pc:picChg chg="add mod">
          <ac:chgData name="Dominic Claveau" userId="S::dominic.claveau@collegelasalle.com::fba10b4c-4c6e-462f-86eb-38211239e948" providerId="AD" clId="Web-{6D2D6D98-7BF0-58AC-6CA2-9B096720BDF0}" dt="2021-03-06T02:12:49.798" v="571" actId="1076"/>
          <ac:picMkLst>
            <pc:docMk/>
            <pc:sldMk cId="2556333256" sldId="259"/>
            <ac:picMk id="17" creationId="{51BB421D-A1E2-4D17-80F8-1F57C0AAD694}"/>
          </ac:picMkLst>
        </pc:picChg>
        <pc:picChg chg="mod">
          <ac:chgData name="Dominic Claveau" userId="S::dominic.claveau@collegelasalle.com::fba10b4c-4c6e-462f-86eb-38211239e948" providerId="AD" clId="Web-{6D2D6D98-7BF0-58AC-6CA2-9B096720BDF0}" dt="2021-03-06T02:11:05.406" v="566" actId="14100"/>
          <ac:picMkLst>
            <pc:docMk/>
            <pc:sldMk cId="2556333256" sldId="259"/>
            <ac:picMk id="18" creationId="{A763DFBF-D298-479B-BD00-C8E4EE9BF57C}"/>
          </ac:picMkLst>
        </pc:picChg>
      </pc:sldChg>
      <pc:sldChg chg="addSp delSp modSp mod setBg setClrOvrMap">
        <pc:chgData name="Dominic Claveau" userId="S::dominic.claveau@collegelasalle.com::fba10b4c-4c6e-462f-86eb-38211239e948" providerId="AD" clId="Web-{6D2D6D98-7BF0-58AC-6CA2-9B096720BDF0}" dt="2021-03-06T02:21:21.394" v="612" actId="14100"/>
        <pc:sldMkLst>
          <pc:docMk/>
          <pc:sldMk cId="2047033387" sldId="263"/>
        </pc:sldMkLst>
        <pc:spChg chg="mod">
          <ac:chgData name="Dominic Claveau" userId="S::dominic.claveau@collegelasalle.com::fba10b4c-4c6e-462f-86eb-38211239e948" providerId="AD" clId="Web-{6D2D6D98-7BF0-58AC-6CA2-9B096720BDF0}" dt="2021-03-06T02:04:52.076" v="504" actId="20577"/>
          <ac:spMkLst>
            <pc:docMk/>
            <pc:sldMk cId="2047033387" sldId="263"/>
            <ac:spMk id="2" creationId="{F257F4F3-E653-4BE3-AD90-B1C1A501619F}"/>
          </ac:spMkLst>
        </pc:spChg>
        <pc:spChg chg="del">
          <ac:chgData name="Dominic Claveau" userId="S::dominic.claveau@collegelasalle.com::fba10b4c-4c6e-462f-86eb-38211239e948" providerId="AD" clId="Web-{6D2D6D98-7BF0-58AC-6CA2-9B096720BDF0}" dt="2021-03-06T01:50:35.180" v="0"/>
          <ac:spMkLst>
            <pc:docMk/>
            <pc:sldMk cId="2047033387" sldId="263"/>
            <ac:spMk id="3" creationId="{5F1371C2-C5DD-431C-BB15-8CB2B81074DA}"/>
          </ac:spMkLst>
        </pc:spChg>
        <pc:spChg chg="add mod">
          <ac:chgData name="Dominic Claveau" userId="S::dominic.claveau@collegelasalle.com::fba10b4c-4c6e-462f-86eb-38211239e948" providerId="AD" clId="Web-{6D2D6D98-7BF0-58AC-6CA2-9B096720BDF0}" dt="2021-03-06T02:21:05.019" v="608" actId="20577"/>
          <ac:spMkLst>
            <pc:docMk/>
            <pc:sldMk cId="2047033387" sldId="263"/>
            <ac:spMk id="8" creationId="{7EF9C131-E693-404A-90B5-916132DFBB9A}"/>
          </ac:spMkLst>
        </pc:spChg>
        <pc:spChg chg="add del">
          <ac:chgData name="Dominic Claveau" userId="S::dominic.claveau@collegelasalle.com::fba10b4c-4c6e-462f-86eb-38211239e948" providerId="AD" clId="Web-{6D2D6D98-7BF0-58AC-6CA2-9B096720BDF0}" dt="2021-03-06T01:51:08.368" v="2"/>
          <ac:spMkLst>
            <pc:docMk/>
            <pc:sldMk cId="2047033387" sldId="263"/>
            <ac:spMk id="13" creationId="{4AC0CD9D-7610-4620-93B4-798CCD9AB581}"/>
          </ac:spMkLst>
        </pc:spChg>
        <pc:spChg chg="add del">
          <ac:chgData name="Dominic Claveau" userId="S::dominic.claveau@collegelasalle.com::fba10b4c-4c6e-462f-86eb-38211239e948" providerId="AD" clId="Web-{6D2D6D98-7BF0-58AC-6CA2-9B096720BDF0}" dt="2021-03-06T01:51:08.368" v="2"/>
          <ac:spMkLst>
            <pc:docMk/>
            <pc:sldMk cId="2047033387" sldId="263"/>
            <ac:spMk id="19" creationId="{DE4D62F9-188E-4530-84C2-24BDEE4BEB82}"/>
          </ac:spMkLst>
        </pc:spChg>
        <pc:spChg chg="add del">
          <ac:chgData name="Dominic Claveau" userId="S::dominic.claveau@collegelasalle.com::fba10b4c-4c6e-462f-86eb-38211239e948" providerId="AD" clId="Web-{6D2D6D98-7BF0-58AC-6CA2-9B096720BDF0}" dt="2021-03-06T01:51:08.368" v="2"/>
          <ac:spMkLst>
            <pc:docMk/>
            <pc:sldMk cId="2047033387" sldId="263"/>
            <ac:spMk id="21" creationId="{4306924A-36D7-48B7-A77E-D461A059FCE2}"/>
          </ac:spMkLst>
        </pc:spChg>
        <pc:spChg chg="add del">
          <ac:chgData name="Dominic Claveau" userId="S::dominic.claveau@collegelasalle.com::fba10b4c-4c6e-462f-86eb-38211239e948" providerId="AD" clId="Web-{6D2D6D98-7BF0-58AC-6CA2-9B096720BDF0}" dt="2021-03-06T01:51:08.368" v="2"/>
          <ac:spMkLst>
            <pc:docMk/>
            <pc:sldMk cId="2047033387" sldId="263"/>
            <ac:spMk id="23" creationId="{A0ACE7FA-6331-4C56-911D-E3F37FDEEFBD}"/>
          </ac:spMkLst>
        </pc:spChg>
        <pc:spChg chg="add del">
          <ac:chgData name="Dominic Claveau" userId="S::dominic.claveau@collegelasalle.com::fba10b4c-4c6e-462f-86eb-38211239e948" providerId="AD" clId="Web-{6D2D6D98-7BF0-58AC-6CA2-9B096720BDF0}" dt="2021-03-06T01:51:08.368" v="2"/>
          <ac:spMkLst>
            <pc:docMk/>
            <pc:sldMk cId="2047033387" sldId="263"/>
            <ac:spMk id="25" creationId="{EEE464AA-F385-4411-8A33-DE57CA2F1838}"/>
          </ac:spMkLst>
        </pc:spChg>
        <pc:spChg chg="add del">
          <ac:chgData name="Dominic Claveau" userId="S::dominic.claveau@collegelasalle.com::fba10b4c-4c6e-462f-86eb-38211239e948" providerId="AD" clId="Web-{6D2D6D98-7BF0-58AC-6CA2-9B096720BDF0}" dt="2021-03-06T01:51:08.368" v="2"/>
          <ac:spMkLst>
            <pc:docMk/>
            <pc:sldMk cId="2047033387" sldId="263"/>
            <ac:spMk id="27" creationId="{9B431DB1-C0E3-4F79-91B4-12912525621E}"/>
          </ac:spMkLst>
        </pc:spChg>
        <pc:picChg chg="add mod ord">
          <ac:chgData name="Dominic Claveau" userId="S::dominic.claveau@collegelasalle.com::fba10b4c-4c6e-462f-86eb-38211239e948" providerId="AD" clId="Web-{6D2D6D98-7BF0-58AC-6CA2-9B096720BDF0}" dt="2021-03-06T01:51:08.415" v="3"/>
          <ac:picMkLst>
            <pc:docMk/>
            <pc:sldMk cId="2047033387" sldId="263"/>
            <ac:picMk id="4" creationId="{529BC0AF-6212-4B47-9C75-05DCB0EA1F5B}"/>
          </ac:picMkLst>
        </pc:picChg>
        <pc:picChg chg="add mod">
          <ac:chgData name="Dominic Claveau" userId="S::dominic.claveau@collegelasalle.com::fba10b4c-4c6e-462f-86eb-38211239e948" providerId="AD" clId="Web-{6D2D6D98-7BF0-58AC-6CA2-9B096720BDF0}" dt="2021-03-06T02:21:14.660" v="610" actId="14100"/>
          <ac:picMkLst>
            <pc:docMk/>
            <pc:sldMk cId="2047033387" sldId="263"/>
            <ac:picMk id="5" creationId="{C2BB83C2-B582-48DF-B229-6568E6514ADD}"/>
          </ac:picMkLst>
        </pc:picChg>
        <pc:picChg chg="add mod">
          <ac:chgData name="Dominic Claveau" userId="S::dominic.claveau@collegelasalle.com::fba10b4c-4c6e-462f-86eb-38211239e948" providerId="AD" clId="Web-{6D2D6D98-7BF0-58AC-6CA2-9B096720BDF0}" dt="2021-03-06T02:21:21.394" v="612" actId="14100"/>
          <ac:picMkLst>
            <pc:docMk/>
            <pc:sldMk cId="2047033387" sldId="263"/>
            <ac:picMk id="6" creationId="{82E39EF2-4B23-4339-B94C-1A34FAD82884}"/>
          </ac:picMkLst>
        </pc:picChg>
        <pc:picChg chg="add del">
          <ac:chgData name="Dominic Claveau" userId="S::dominic.claveau@collegelasalle.com::fba10b4c-4c6e-462f-86eb-38211239e948" providerId="AD" clId="Web-{6D2D6D98-7BF0-58AC-6CA2-9B096720BDF0}" dt="2021-03-06T01:51:08.368" v="2"/>
          <ac:picMkLst>
            <pc:docMk/>
            <pc:sldMk cId="2047033387" sldId="263"/>
            <ac:picMk id="9" creationId="{41B68C77-138E-4BF7-A276-BD0C78A4219F}"/>
          </ac:picMkLst>
        </pc:picChg>
        <pc:picChg chg="add del">
          <ac:chgData name="Dominic Claveau" userId="S::dominic.claveau@collegelasalle.com::fba10b4c-4c6e-462f-86eb-38211239e948" providerId="AD" clId="Web-{6D2D6D98-7BF0-58AC-6CA2-9B096720BDF0}" dt="2021-03-06T01:51:08.368" v="2"/>
          <ac:picMkLst>
            <pc:docMk/>
            <pc:sldMk cId="2047033387" sldId="263"/>
            <ac:picMk id="11" creationId="{7C268552-D473-46ED-B1B8-422042C4DEF1}"/>
          </ac:picMkLst>
        </pc:picChg>
        <pc:picChg chg="add del">
          <ac:chgData name="Dominic Claveau" userId="S::dominic.claveau@collegelasalle.com::fba10b4c-4c6e-462f-86eb-38211239e948" providerId="AD" clId="Web-{6D2D6D98-7BF0-58AC-6CA2-9B096720BDF0}" dt="2021-03-06T01:51:08.368" v="2"/>
          <ac:picMkLst>
            <pc:docMk/>
            <pc:sldMk cId="2047033387" sldId="263"/>
            <ac:picMk id="15" creationId="{B9238B3E-24AA-439A-B527-6C5DF6D72145}"/>
          </ac:picMkLst>
        </pc:picChg>
        <pc:picChg chg="add del">
          <ac:chgData name="Dominic Claveau" userId="S::dominic.claveau@collegelasalle.com::fba10b4c-4c6e-462f-86eb-38211239e948" providerId="AD" clId="Web-{6D2D6D98-7BF0-58AC-6CA2-9B096720BDF0}" dt="2021-03-06T01:51:08.368" v="2"/>
          <ac:picMkLst>
            <pc:docMk/>
            <pc:sldMk cId="2047033387" sldId="263"/>
            <ac:picMk id="17" creationId="{69F01145-BEA3-4CBF-AA21-10077B948CA8}"/>
          </ac:picMkLst>
        </pc:picChg>
      </pc:sldChg>
    </pc:docChg>
  </pc:docChgLst>
  <pc:docChgLst>
    <pc:chgData name="Dominic Claveau" userId="S::dominic.claveau@collegelasalle.com::fba10b4c-4c6e-462f-86eb-38211239e948" providerId="AD" clId="Web-{74EB0432-123D-4EB3-9A17-DFD013BC3032}"/>
    <pc:docChg chg="modSld">
      <pc:chgData name="Dominic Claveau" userId="S::dominic.claveau@collegelasalle.com::fba10b4c-4c6e-462f-86eb-38211239e948" providerId="AD" clId="Web-{74EB0432-123D-4EB3-9A17-DFD013BC3032}" dt="2022-06-07T15:37:52.939" v="13" actId="1076"/>
      <pc:docMkLst>
        <pc:docMk/>
      </pc:docMkLst>
      <pc:sldChg chg="modSp">
        <pc:chgData name="Dominic Claveau" userId="S::dominic.claveau@collegelasalle.com::fba10b4c-4c6e-462f-86eb-38211239e948" providerId="AD" clId="Web-{74EB0432-123D-4EB3-9A17-DFD013BC3032}" dt="2022-06-07T15:22:09.895" v="3" actId="20577"/>
        <pc:sldMkLst>
          <pc:docMk/>
          <pc:sldMk cId="1409991441" sldId="258"/>
        </pc:sldMkLst>
        <pc:spChg chg="mod">
          <ac:chgData name="Dominic Claveau" userId="S::dominic.claveau@collegelasalle.com::fba10b4c-4c6e-462f-86eb-38211239e948" providerId="AD" clId="Web-{74EB0432-123D-4EB3-9A17-DFD013BC3032}" dt="2022-06-07T15:22:09.895" v="3" actId="20577"/>
          <ac:spMkLst>
            <pc:docMk/>
            <pc:sldMk cId="1409991441" sldId="258"/>
            <ac:spMk id="2" creationId="{AA026CF0-96D6-469C-A57F-6F29EEEE3B5F}"/>
          </ac:spMkLst>
        </pc:spChg>
      </pc:sldChg>
      <pc:sldChg chg="modSp">
        <pc:chgData name="Dominic Claveau" userId="S::dominic.claveau@collegelasalle.com::fba10b4c-4c6e-462f-86eb-38211239e948" providerId="AD" clId="Web-{74EB0432-123D-4EB3-9A17-DFD013BC3032}" dt="2022-06-07T15:36:17.063" v="6" actId="20577"/>
        <pc:sldMkLst>
          <pc:docMk/>
          <pc:sldMk cId="353543855" sldId="265"/>
        </pc:sldMkLst>
        <pc:spChg chg="mod">
          <ac:chgData name="Dominic Claveau" userId="S::dominic.claveau@collegelasalle.com::fba10b4c-4c6e-462f-86eb-38211239e948" providerId="AD" clId="Web-{74EB0432-123D-4EB3-9A17-DFD013BC3032}" dt="2022-06-07T15:36:17.063" v="6" actId="20577"/>
          <ac:spMkLst>
            <pc:docMk/>
            <pc:sldMk cId="353543855" sldId="265"/>
            <ac:spMk id="3" creationId="{D2479FBA-5D08-419E-9F4C-051C9460D0BD}"/>
          </ac:spMkLst>
        </pc:spChg>
      </pc:sldChg>
      <pc:sldChg chg="modSp">
        <pc:chgData name="Dominic Claveau" userId="S::dominic.claveau@collegelasalle.com::fba10b4c-4c6e-462f-86eb-38211239e948" providerId="AD" clId="Web-{74EB0432-123D-4EB3-9A17-DFD013BC3032}" dt="2022-06-07T15:37:52.939" v="13" actId="1076"/>
        <pc:sldMkLst>
          <pc:docMk/>
          <pc:sldMk cId="61393562" sldId="268"/>
        </pc:sldMkLst>
        <pc:spChg chg="mod">
          <ac:chgData name="Dominic Claveau" userId="S::dominic.claveau@collegelasalle.com::fba10b4c-4c6e-462f-86eb-38211239e948" providerId="AD" clId="Web-{74EB0432-123D-4EB3-9A17-DFD013BC3032}" dt="2022-06-07T15:37:05.860" v="11" actId="14100"/>
          <ac:spMkLst>
            <pc:docMk/>
            <pc:sldMk cId="61393562" sldId="268"/>
            <ac:spMk id="2" creationId="{AF8856CD-927E-400C-9C80-EB0EF9C5017E}"/>
          </ac:spMkLst>
        </pc:spChg>
        <pc:spChg chg="mod">
          <ac:chgData name="Dominic Claveau" userId="S::dominic.claveau@collegelasalle.com::fba10b4c-4c6e-462f-86eb-38211239e948" providerId="AD" clId="Web-{74EB0432-123D-4EB3-9A17-DFD013BC3032}" dt="2022-06-07T15:37:52.939" v="13" actId="1076"/>
          <ac:spMkLst>
            <pc:docMk/>
            <pc:sldMk cId="61393562" sldId="268"/>
            <ac:spMk id="8" creationId="{4EC08F72-B85C-4CA8-846A-114192D607E9}"/>
          </ac:spMkLst>
        </pc:spChg>
      </pc:sldChg>
    </pc:docChg>
  </pc:docChgLst>
  <pc:docChgLst>
    <pc:chgData name="Bradley Koldyk" userId="S::bradley.koldyk@collegelasalle.com::2b1b4ff0-84a9-4426-8f9d-630c1de94090" providerId="AD" clId="Web-{A6765D9D-A559-4F24-A644-56196602A7B0}"/>
    <pc:docChg chg="modSld">
      <pc:chgData name="Bradley Koldyk" userId="S::bradley.koldyk@collegelasalle.com::2b1b4ff0-84a9-4426-8f9d-630c1de94090" providerId="AD" clId="Web-{A6765D9D-A559-4F24-A644-56196602A7B0}" dt="2022-02-23T23:42:01.468" v="668" actId="20577"/>
      <pc:docMkLst>
        <pc:docMk/>
      </pc:docMkLst>
      <pc:sldChg chg="modSp">
        <pc:chgData name="Bradley Koldyk" userId="S::bradley.koldyk@collegelasalle.com::2b1b4ff0-84a9-4426-8f9d-630c1de94090" providerId="AD" clId="Web-{A6765D9D-A559-4F24-A644-56196602A7B0}" dt="2022-02-23T19:27:38.818" v="60" actId="20577"/>
        <pc:sldMkLst>
          <pc:docMk/>
          <pc:sldMk cId="1409991441" sldId="258"/>
        </pc:sldMkLst>
        <pc:spChg chg="mod">
          <ac:chgData name="Bradley Koldyk" userId="S::bradley.koldyk@collegelasalle.com::2b1b4ff0-84a9-4426-8f9d-630c1de94090" providerId="AD" clId="Web-{A6765D9D-A559-4F24-A644-56196602A7B0}" dt="2022-02-23T19:27:38.818" v="60" actId="20577"/>
          <ac:spMkLst>
            <pc:docMk/>
            <pc:sldMk cId="1409991441" sldId="258"/>
            <ac:spMk id="2" creationId="{AA026CF0-96D6-469C-A57F-6F29EEEE3B5F}"/>
          </ac:spMkLst>
        </pc:spChg>
      </pc:sldChg>
      <pc:sldChg chg="modSp">
        <pc:chgData name="Bradley Koldyk" userId="S::bradley.koldyk@collegelasalle.com::2b1b4ff0-84a9-4426-8f9d-630c1de94090" providerId="AD" clId="Web-{A6765D9D-A559-4F24-A644-56196602A7B0}" dt="2022-02-23T23:13:55.414" v="73" actId="20577"/>
        <pc:sldMkLst>
          <pc:docMk/>
          <pc:sldMk cId="4177454786" sldId="260"/>
        </pc:sldMkLst>
        <pc:graphicFrameChg chg="modGraphic">
          <ac:chgData name="Bradley Koldyk" userId="S::bradley.koldyk@collegelasalle.com::2b1b4ff0-84a9-4426-8f9d-630c1de94090" providerId="AD" clId="Web-{A6765D9D-A559-4F24-A644-56196602A7B0}" dt="2022-02-23T23:13:55.414" v="73" actId="20577"/>
          <ac:graphicFrameMkLst>
            <pc:docMk/>
            <pc:sldMk cId="4177454786" sldId="260"/>
            <ac:graphicFrameMk id="7" creationId="{5CF83CE0-8268-48C8-8B86-78C74A26A405}"/>
          </ac:graphicFrameMkLst>
        </pc:graphicFrameChg>
      </pc:sldChg>
      <pc:sldChg chg="modSp">
        <pc:chgData name="Bradley Koldyk" userId="S::bradley.koldyk@collegelasalle.com::2b1b4ff0-84a9-4426-8f9d-630c1de94090" providerId="AD" clId="Web-{A6765D9D-A559-4F24-A644-56196602A7B0}" dt="2022-02-23T23:23:08.748" v="163" actId="20577"/>
        <pc:sldMkLst>
          <pc:docMk/>
          <pc:sldMk cId="2977816699" sldId="264"/>
        </pc:sldMkLst>
        <pc:spChg chg="mod">
          <ac:chgData name="Bradley Koldyk" userId="S::bradley.koldyk@collegelasalle.com::2b1b4ff0-84a9-4426-8f9d-630c1de94090" providerId="AD" clId="Web-{A6765D9D-A559-4F24-A644-56196602A7B0}" dt="2022-02-23T22:52:09.196" v="71" actId="20577"/>
          <ac:spMkLst>
            <pc:docMk/>
            <pc:sldMk cId="2977816699" sldId="264"/>
            <ac:spMk id="2" creationId="{6D5F213A-6B88-4186-B515-E31F7CC4145D}"/>
          </ac:spMkLst>
        </pc:spChg>
        <pc:spChg chg="mod">
          <ac:chgData name="Bradley Koldyk" userId="S::bradley.koldyk@collegelasalle.com::2b1b4ff0-84a9-4426-8f9d-630c1de94090" providerId="AD" clId="Web-{A6765D9D-A559-4F24-A644-56196602A7B0}" dt="2022-02-23T23:23:08.748" v="163" actId="20577"/>
          <ac:spMkLst>
            <pc:docMk/>
            <pc:sldMk cId="2977816699" sldId="264"/>
            <ac:spMk id="3" creationId="{9887DE4D-9328-488D-9B77-51FB20AF9759}"/>
          </ac:spMkLst>
        </pc:spChg>
      </pc:sldChg>
      <pc:sldChg chg="modSp">
        <pc:chgData name="Bradley Koldyk" userId="S::bradley.koldyk@collegelasalle.com::2b1b4ff0-84a9-4426-8f9d-630c1de94090" providerId="AD" clId="Web-{A6765D9D-A559-4F24-A644-56196602A7B0}" dt="2022-02-23T23:42:01.468" v="668" actId="20577"/>
        <pc:sldMkLst>
          <pc:docMk/>
          <pc:sldMk cId="421082203" sldId="267"/>
        </pc:sldMkLst>
        <pc:spChg chg="mod">
          <ac:chgData name="Bradley Koldyk" userId="S::bradley.koldyk@collegelasalle.com::2b1b4ff0-84a9-4426-8f9d-630c1de94090" providerId="AD" clId="Web-{A6765D9D-A559-4F24-A644-56196602A7B0}" dt="2022-02-23T23:42:01.468" v="668" actId="20577"/>
          <ac:spMkLst>
            <pc:docMk/>
            <pc:sldMk cId="421082203" sldId="267"/>
            <ac:spMk id="3" creationId="{1B643710-06DB-4945-80C0-329851081816}"/>
          </ac:spMkLst>
        </pc:spChg>
      </pc:sldChg>
    </pc:docChg>
  </pc:docChgLst>
  <pc:docChgLst>
    <pc:chgData name="Bradley Koldyk" userId="S::bradley.koldyk@collegelasalle.com::2b1b4ff0-84a9-4426-8f9d-630c1de94090" providerId="AD" clId="Web-{9D186820-8A83-4B7C-B8DE-38ED168E802C}"/>
    <pc:docChg chg="modSld">
      <pc:chgData name="Bradley Koldyk" userId="S::bradley.koldyk@collegelasalle.com::2b1b4ff0-84a9-4426-8f9d-630c1de94090" providerId="AD" clId="Web-{9D186820-8A83-4B7C-B8DE-38ED168E802C}" dt="2022-02-23T18:37:29.832" v="365" actId="20577"/>
      <pc:docMkLst>
        <pc:docMk/>
      </pc:docMkLst>
      <pc:sldChg chg="modSp">
        <pc:chgData name="Bradley Koldyk" userId="S::bradley.koldyk@collegelasalle.com::2b1b4ff0-84a9-4426-8f9d-630c1de94090" providerId="AD" clId="Web-{9D186820-8A83-4B7C-B8DE-38ED168E802C}" dt="2022-02-23T18:32:55.893" v="195" actId="20577"/>
        <pc:sldMkLst>
          <pc:docMk/>
          <pc:sldMk cId="4177454786" sldId="260"/>
        </pc:sldMkLst>
        <pc:spChg chg="mod">
          <ac:chgData name="Bradley Koldyk" userId="S::bradley.koldyk@collegelasalle.com::2b1b4ff0-84a9-4426-8f9d-630c1de94090" providerId="AD" clId="Web-{9D186820-8A83-4B7C-B8DE-38ED168E802C}" dt="2022-02-23T18:32:55.893" v="195" actId="20577"/>
          <ac:spMkLst>
            <pc:docMk/>
            <pc:sldMk cId="4177454786" sldId="260"/>
            <ac:spMk id="5" creationId="{D49183E3-818F-4CBB-8139-714FA9D8627C}"/>
          </ac:spMkLst>
        </pc:spChg>
      </pc:sldChg>
      <pc:sldChg chg="modSp">
        <pc:chgData name="Bradley Koldyk" userId="S::bradley.koldyk@collegelasalle.com::2b1b4ff0-84a9-4426-8f9d-630c1de94090" providerId="AD" clId="Web-{9D186820-8A83-4B7C-B8DE-38ED168E802C}" dt="2022-02-23T18:37:29.832" v="365" actId="20577"/>
        <pc:sldMkLst>
          <pc:docMk/>
          <pc:sldMk cId="3517559300" sldId="261"/>
        </pc:sldMkLst>
        <pc:spChg chg="mod">
          <ac:chgData name="Bradley Koldyk" userId="S::bradley.koldyk@collegelasalle.com::2b1b4ff0-84a9-4426-8f9d-630c1de94090" providerId="AD" clId="Web-{9D186820-8A83-4B7C-B8DE-38ED168E802C}" dt="2022-02-23T18:37:29.832" v="365" actId="20577"/>
          <ac:spMkLst>
            <pc:docMk/>
            <pc:sldMk cId="3517559300" sldId="261"/>
            <ac:spMk id="3" creationId="{06E9310B-0BEA-4997-89A8-A9C0C5755228}"/>
          </ac:spMkLst>
        </pc:spChg>
      </pc:sldChg>
    </pc:docChg>
  </pc:docChgLst>
  <pc:docChgLst>
    <pc:chgData name="Dominic Claveau" userId="S::dominic.claveau@collegelasalle.com::fba10b4c-4c6e-462f-86eb-38211239e948" providerId="AD" clId="Web-{BAA51ED4-B035-4D13-86FD-1FFED8981F59}"/>
    <pc:docChg chg="delSld modSld">
      <pc:chgData name="Dominic Claveau" userId="S::dominic.claveau@collegelasalle.com::fba10b4c-4c6e-462f-86eb-38211239e948" providerId="AD" clId="Web-{BAA51ED4-B035-4D13-86FD-1FFED8981F59}" dt="2022-06-02T16:20:13.313" v="1660" actId="20577"/>
      <pc:docMkLst>
        <pc:docMk/>
      </pc:docMkLst>
      <pc:sldChg chg="modSp">
        <pc:chgData name="Dominic Claveau" userId="S::dominic.claveau@collegelasalle.com::fba10b4c-4c6e-462f-86eb-38211239e948" providerId="AD" clId="Web-{BAA51ED4-B035-4D13-86FD-1FFED8981F59}" dt="2022-06-02T15:36:15.746" v="74" actId="20577"/>
        <pc:sldMkLst>
          <pc:docMk/>
          <pc:sldMk cId="109857222" sldId="256"/>
        </pc:sldMkLst>
        <pc:spChg chg="mod">
          <ac:chgData name="Dominic Claveau" userId="S::dominic.claveau@collegelasalle.com::fba10b4c-4c6e-462f-86eb-38211239e948" providerId="AD" clId="Web-{BAA51ED4-B035-4D13-86FD-1FFED8981F59}" dt="2022-06-02T15:35:17.542" v="12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Dominic Claveau" userId="S::dominic.claveau@collegelasalle.com::fba10b4c-4c6e-462f-86eb-38211239e948" providerId="AD" clId="Web-{BAA51ED4-B035-4D13-86FD-1FFED8981F59}" dt="2022-06-02T15:36:15.746" v="74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modSp">
        <pc:chgData name="Dominic Claveau" userId="S::dominic.claveau@collegelasalle.com::fba10b4c-4c6e-462f-86eb-38211239e948" providerId="AD" clId="Web-{BAA51ED4-B035-4D13-86FD-1FFED8981F59}" dt="2022-06-02T15:48:44.596" v="480" actId="20577"/>
        <pc:sldMkLst>
          <pc:docMk/>
          <pc:sldMk cId="4019638380" sldId="257"/>
        </pc:sldMkLst>
        <pc:spChg chg="mod">
          <ac:chgData name="Dominic Claveau" userId="S::dominic.claveau@collegelasalle.com::fba10b4c-4c6e-462f-86eb-38211239e948" providerId="AD" clId="Web-{BAA51ED4-B035-4D13-86FD-1FFED8981F59}" dt="2022-06-02T15:36:34.012" v="117" actId="20577"/>
          <ac:spMkLst>
            <pc:docMk/>
            <pc:sldMk cId="4019638380" sldId="257"/>
            <ac:spMk id="2" creationId="{5C2BDAED-FBE0-47C2-99FE-22E940B7CF2E}"/>
          </ac:spMkLst>
        </pc:spChg>
        <pc:spChg chg="mod">
          <ac:chgData name="Dominic Claveau" userId="S::dominic.claveau@collegelasalle.com::fba10b4c-4c6e-462f-86eb-38211239e948" providerId="AD" clId="Web-{BAA51ED4-B035-4D13-86FD-1FFED8981F59}" dt="2022-06-02T15:48:44.596" v="480" actId="20577"/>
          <ac:spMkLst>
            <pc:docMk/>
            <pc:sldMk cId="4019638380" sldId="257"/>
            <ac:spMk id="3" creationId="{C8001B6E-569F-48BA-BF61-D38F54EF6376}"/>
          </ac:spMkLst>
        </pc:spChg>
      </pc:sldChg>
      <pc:sldChg chg="modSp">
        <pc:chgData name="Dominic Claveau" userId="S::dominic.claveau@collegelasalle.com::fba10b4c-4c6e-462f-86eb-38211239e948" providerId="AD" clId="Web-{BAA51ED4-B035-4D13-86FD-1FFED8981F59}" dt="2022-06-02T15:52:34.941" v="539" actId="20577"/>
        <pc:sldMkLst>
          <pc:docMk/>
          <pc:sldMk cId="1409991441" sldId="258"/>
        </pc:sldMkLst>
        <pc:spChg chg="mod">
          <ac:chgData name="Dominic Claveau" userId="S::dominic.claveau@collegelasalle.com::fba10b4c-4c6e-462f-86eb-38211239e948" providerId="AD" clId="Web-{BAA51ED4-B035-4D13-86FD-1FFED8981F59}" dt="2022-06-02T15:52:34.941" v="539" actId="20577"/>
          <ac:spMkLst>
            <pc:docMk/>
            <pc:sldMk cId="1409991441" sldId="258"/>
            <ac:spMk id="2" creationId="{AA026CF0-96D6-469C-A57F-6F29EEEE3B5F}"/>
          </ac:spMkLst>
        </pc:spChg>
      </pc:sldChg>
      <pc:sldChg chg="modSp">
        <pc:chgData name="Dominic Claveau" userId="S::dominic.claveau@collegelasalle.com::fba10b4c-4c6e-462f-86eb-38211239e948" providerId="AD" clId="Web-{BAA51ED4-B035-4D13-86FD-1FFED8981F59}" dt="2022-06-02T15:52:00.863" v="538" actId="20577"/>
        <pc:sldMkLst>
          <pc:docMk/>
          <pc:sldMk cId="2556333256" sldId="259"/>
        </pc:sldMkLst>
        <pc:spChg chg="mod">
          <ac:chgData name="Dominic Claveau" userId="S::dominic.claveau@collegelasalle.com::fba10b4c-4c6e-462f-86eb-38211239e948" providerId="AD" clId="Web-{BAA51ED4-B035-4D13-86FD-1FFED8981F59}" dt="2022-06-02T15:52:00.863" v="538" actId="20577"/>
          <ac:spMkLst>
            <pc:docMk/>
            <pc:sldMk cId="2556333256" sldId="259"/>
            <ac:spMk id="2" creationId="{09E169C2-7DF3-468B-A218-AA4054C0B74E}"/>
          </ac:spMkLst>
        </pc:spChg>
      </pc:sldChg>
      <pc:sldChg chg="modSp">
        <pc:chgData name="Dominic Claveau" userId="S::dominic.claveau@collegelasalle.com::fba10b4c-4c6e-462f-86eb-38211239e948" providerId="AD" clId="Web-{BAA51ED4-B035-4D13-86FD-1FFED8981F59}" dt="2022-06-02T16:07:44.448" v="1119" actId="20577"/>
        <pc:sldMkLst>
          <pc:docMk/>
          <pc:sldMk cId="3517559300" sldId="261"/>
        </pc:sldMkLst>
        <pc:spChg chg="mod">
          <ac:chgData name="Dominic Claveau" userId="S::dominic.claveau@collegelasalle.com::fba10b4c-4c6e-462f-86eb-38211239e948" providerId="AD" clId="Web-{BAA51ED4-B035-4D13-86FD-1FFED8981F59}" dt="2022-06-02T16:00:56.601" v="747" actId="20577"/>
          <ac:spMkLst>
            <pc:docMk/>
            <pc:sldMk cId="3517559300" sldId="261"/>
            <ac:spMk id="2" creationId="{6155DA7E-6BA0-4662-98DA-2BB944A0AC06}"/>
          </ac:spMkLst>
        </pc:spChg>
        <pc:spChg chg="mod">
          <ac:chgData name="Dominic Claveau" userId="S::dominic.claveau@collegelasalle.com::fba10b4c-4c6e-462f-86eb-38211239e948" providerId="AD" clId="Web-{BAA51ED4-B035-4D13-86FD-1FFED8981F59}" dt="2022-06-02T16:07:44.448" v="1119" actId="20577"/>
          <ac:spMkLst>
            <pc:docMk/>
            <pc:sldMk cId="3517559300" sldId="261"/>
            <ac:spMk id="3" creationId="{06E9310B-0BEA-4997-89A8-A9C0C5755228}"/>
          </ac:spMkLst>
        </pc:spChg>
      </pc:sldChg>
      <pc:sldChg chg="modSp">
        <pc:chgData name="Dominic Claveau" userId="S::dominic.claveau@collegelasalle.com::fba10b4c-4c6e-462f-86eb-38211239e948" providerId="AD" clId="Web-{BAA51ED4-B035-4D13-86FD-1FFED8981F59}" dt="2022-06-02T16:00:30.601" v="735" actId="20577"/>
        <pc:sldMkLst>
          <pc:docMk/>
          <pc:sldMk cId="2790742865" sldId="262"/>
        </pc:sldMkLst>
        <pc:spChg chg="mod">
          <ac:chgData name="Dominic Claveau" userId="S::dominic.claveau@collegelasalle.com::fba10b4c-4c6e-462f-86eb-38211239e948" providerId="AD" clId="Web-{BAA51ED4-B035-4D13-86FD-1FFED8981F59}" dt="2022-06-02T15:52:51.785" v="541" actId="20577"/>
          <ac:spMkLst>
            <pc:docMk/>
            <pc:sldMk cId="2790742865" sldId="262"/>
            <ac:spMk id="2" creationId="{C7E14306-1991-4736-88B5-EBBBBB0EE8DA}"/>
          </ac:spMkLst>
        </pc:spChg>
        <pc:spChg chg="mod">
          <ac:chgData name="Dominic Claveau" userId="S::dominic.claveau@collegelasalle.com::fba10b4c-4c6e-462f-86eb-38211239e948" providerId="AD" clId="Web-{BAA51ED4-B035-4D13-86FD-1FFED8981F59}" dt="2022-06-02T15:57:22.115" v="662" actId="20577"/>
          <ac:spMkLst>
            <pc:docMk/>
            <pc:sldMk cId="2790742865" sldId="262"/>
            <ac:spMk id="3" creationId="{A9FBD123-3609-404D-B952-7FE1030188D6}"/>
          </ac:spMkLst>
        </pc:spChg>
        <pc:spChg chg="mod">
          <ac:chgData name="Dominic Claveau" userId="S::dominic.claveau@collegelasalle.com::fba10b4c-4c6e-462f-86eb-38211239e948" providerId="AD" clId="Web-{BAA51ED4-B035-4D13-86FD-1FFED8981F59}" dt="2022-06-02T16:00:30.601" v="735" actId="20577"/>
          <ac:spMkLst>
            <pc:docMk/>
            <pc:sldMk cId="2790742865" sldId="262"/>
            <ac:spMk id="6" creationId="{63173CE8-CD79-476B-AF07-E5EF5E1E16C2}"/>
          </ac:spMkLst>
        </pc:spChg>
      </pc:sldChg>
      <pc:sldChg chg="modSp">
        <pc:chgData name="Dominic Claveau" userId="S::dominic.claveau@collegelasalle.com::fba10b4c-4c6e-462f-86eb-38211239e948" providerId="AD" clId="Web-{BAA51ED4-B035-4D13-86FD-1FFED8981F59}" dt="2022-06-02T16:10:14.793" v="1259" actId="20577"/>
        <pc:sldMkLst>
          <pc:docMk/>
          <pc:sldMk cId="2047033387" sldId="263"/>
        </pc:sldMkLst>
        <pc:spChg chg="mod">
          <ac:chgData name="Dominic Claveau" userId="S::dominic.claveau@collegelasalle.com::fba10b4c-4c6e-462f-86eb-38211239e948" providerId="AD" clId="Web-{BAA51ED4-B035-4D13-86FD-1FFED8981F59}" dt="2022-06-02T16:08:59.542" v="1166" actId="20577"/>
          <ac:spMkLst>
            <pc:docMk/>
            <pc:sldMk cId="2047033387" sldId="263"/>
            <ac:spMk id="2" creationId="{F257F4F3-E653-4BE3-AD90-B1C1A501619F}"/>
          </ac:spMkLst>
        </pc:spChg>
        <pc:spChg chg="mod">
          <ac:chgData name="Dominic Claveau" userId="S::dominic.claveau@collegelasalle.com::fba10b4c-4c6e-462f-86eb-38211239e948" providerId="AD" clId="Web-{BAA51ED4-B035-4D13-86FD-1FFED8981F59}" dt="2022-06-02T16:10:14.793" v="1259" actId="20577"/>
          <ac:spMkLst>
            <pc:docMk/>
            <pc:sldMk cId="2047033387" sldId="263"/>
            <ac:spMk id="8" creationId="{7EF9C131-E693-404A-90B5-916132DFBB9A}"/>
          </ac:spMkLst>
        </pc:spChg>
      </pc:sldChg>
      <pc:sldChg chg="modSp">
        <pc:chgData name="Dominic Claveau" userId="S::dominic.claveau@collegelasalle.com::fba10b4c-4c6e-462f-86eb-38211239e948" providerId="AD" clId="Web-{BAA51ED4-B035-4D13-86FD-1FFED8981F59}" dt="2022-06-02T16:14:54.389" v="1492" actId="20577"/>
        <pc:sldMkLst>
          <pc:docMk/>
          <pc:sldMk cId="2977816699" sldId="264"/>
        </pc:sldMkLst>
        <pc:spChg chg="mod">
          <ac:chgData name="Dominic Claveau" userId="S::dominic.claveau@collegelasalle.com::fba10b4c-4c6e-462f-86eb-38211239e948" providerId="AD" clId="Web-{BAA51ED4-B035-4D13-86FD-1FFED8981F59}" dt="2022-06-02T16:12:50.419" v="1341" actId="20577"/>
          <ac:spMkLst>
            <pc:docMk/>
            <pc:sldMk cId="2977816699" sldId="264"/>
            <ac:spMk id="2" creationId="{6D5F213A-6B88-4186-B515-E31F7CC4145D}"/>
          </ac:spMkLst>
        </pc:spChg>
        <pc:spChg chg="mod">
          <ac:chgData name="Dominic Claveau" userId="S::dominic.claveau@collegelasalle.com::fba10b4c-4c6e-462f-86eb-38211239e948" providerId="AD" clId="Web-{BAA51ED4-B035-4D13-86FD-1FFED8981F59}" dt="2022-06-02T16:14:54.389" v="1492" actId="20577"/>
          <ac:spMkLst>
            <pc:docMk/>
            <pc:sldMk cId="2977816699" sldId="264"/>
            <ac:spMk id="3" creationId="{9887DE4D-9328-488D-9B77-51FB20AF9759}"/>
          </ac:spMkLst>
        </pc:spChg>
      </pc:sldChg>
      <pc:sldChg chg="modSp">
        <pc:chgData name="Dominic Claveau" userId="S::dominic.claveau@collegelasalle.com::fba10b4c-4c6e-462f-86eb-38211239e948" providerId="AD" clId="Web-{BAA51ED4-B035-4D13-86FD-1FFED8981F59}" dt="2022-06-02T16:20:13.313" v="1660" actId="20577"/>
        <pc:sldMkLst>
          <pc:docMk/>
          <pc:sldMk cId="353543855" sldId="265"/>
        </pc:sldMkLst>
        <pc:spChg chg="mod">
          <ac:chgData name="Dominic Claveau" userId="S::dominic.claveau@collegelasalle.com::fba10b4c-4c6e-462f-86eb-38211239e948" providerId="AD" clId="Web-{BAA51ED4-B035-4D13-86FD-1FFED8981F59}" dt="2022-06-02T16:15:48.248" v="1498" actId="20577"/>
          <ac:spMkLst>
            <pc:docMk/>
            <pc:sldMk cId="353543855" sldId="265"/>
            <ac:spMk id="2" creationId="{BAE164D5-A745-4D33-9ACB-B7F913839B0D}"/>
          </ac:spMkLst>
        </pc:spChg>
        <pc:spChg chg="mod">
          <ac:chgData name="Dominic Claveau" userId="S::dominic.claveau@collegelasalle.com::fba10b4c-4c6e-462f-86eb-38211239e948" providerId="AD" clId="Web-{BAA51ED4-B035-4D13-86FD-1FFED8981F59}" dt="2022-06-02T16:20:13.313" v="1660" actId="20577"/>
          <ac:spMkLst>
            <pc:docMk/>
            <pc:sldMk cId="353543855" sldId="265"/>
            <ac:spMk id="3" creationId="{D2479FBA-5D08-419E-9F4C-051C9460D0BD}"/>
          </ac:spMkLst>
        </pc:spChg>
      </pc:sldChg>
      <pc:sldChg chg="del">
        <pc:chgData name="Dominic Claveau" userId="S::dominic.claveau@collegelasalle.com::fba10b4c-4c6e-462f-86eb-38211239e948" providerId="AD" clId="Web-{BAA51ED4-B035-4D13-86FD-1FFED8981F59}" dt="2022-06-02T16:15:10.576" v="1493"/>
        <pc:sldMkLst>
          <pc:docMk/>
          <pc:sldMk cId="421082203" sldId="267"/>
        </pc:sldMkLst>
      </pc:sldChg>
      <pc:sldChg chg="modSp">
        <pc:chgData name="Dominic Claveau" userId="S::dominic.claveau@collegelasalle.com::fba10b4c-4c6e-462f-86eb-38211239e948" providerId="AD" clId="Web-{BAA51ED4-B035-4D13-86FD-1FFED8981F59}" dt="2022-06-02T16:12:02.872" v="1337" actId="20577"/>
        <pc:sldMkLst>
          <pc:docMk/>
          <pc:sldMk cId="61393562" sldId="268"/>
        </pc:sldMkLst>
        <pc:spChg chg="mod">
          <ac:chgData name="Dominic Claveau" userId="S::dominic.claveau@collegelasalle.com::fba10b4c-4c6e-462f-86eb-38211239e948" providerId="AD" clId="Web-{BAA51ED4-B035-4D13-86FD-1FFED8981F59}" dt="2022-06-02T16:10:46.793" v="1304" actId="20577"/>
          <ac:spMkLst>
            <pc:docMk/>
            <pc:sldMk cId="61393562" sldId="268"/>
            <ac:spMk id="2" creationId="{AF8856CD-927E-400C-9C80-EB0EF9C5017E}"/>
          </ac:spMkLst>
        </pc:spChg>
        <pc:spChg chg="mod">
          <ac:chgData name="Dominic Claveau" userId="S::dominic.claveau@collegelasalle.com::fba10b4c-4c6e-462f-86eb-38211239e948" providerId="AD" clId="Web-{BAA51ED4-B035-4D13-86FD-1FFED8981F59}" dt="2022-06-02T16:12:02.872" v="1337" actId="20577"/>
          <ac:spMkLst>
            <pc:docMk/>
            <pc:sldMk cId="61393562" sldId="268"/>
            <ac:spMk id="8" creationId="{4EC08F72-B85C-4CA8-846A-114192D607E9}"/>
          </ac:spMkLst>
        </pc:spChg>
      </pc:sldChg>
      <pc:sldChg chg="modSp">
        <pc:chgData name="Dominic Claveau" userId="S::dominic.claveau@collegelasalle.com::fba10b4c-4c6e-462f-86eb-38211239e948" providerId="AD" clId="Web-{BAA51ED4-B035-4D13-86FD-1FFED8981F59}" dt="2022-06-02T15:48:55.346" v="496" actId="20577"/>
        <pc:sldMkLst>
          <pc:docMk/>
          <pc:sldMk cId="1596328221" sldId="269"/>
        </pc:sldMkLst>
        <pc:spChg chg="mod">
          <ac:chgData name="Dominic Claveau" userId="S::dominic.claveau@collegelasalle.com::fba10b4c-4c6e-462f-86eb-38211239e948" providerId="AD" clId="Web-{BAA51ED4-B035-4D13-86FD-1FFED8981F59}" dt="2022-06-02T15:48:55.346" v="496" actId="20577"/>
          <ac:spMkLst>
            <pc:docMk/>
            <pc:sldMk cId="1596328221" sldId="269"/>
            <ac:spMk id="2" creationId="{7BA93BDA-195C-4CBA-B44C-B90B24F36E6A}"/>
          </ac:spMkLst>
        </pc:spChg>
      </pc:sldChg>
      <pc:sldChg chg="del">
        <pc:chgData name="Dominic Claveau" userId="S::dominic.claveau@collegelasalle.com::fba10b4c-4c6e-462f-86eb-38211239e948" providerId="AD" clId="Web-{BAA51ED4-B035-4D13-86FD-1FFED8981F59}" dt="2022-06-02T16:16:06.764" v="1499"/>
        <pc:sldMkLst>
          <pc:docMk/>
          <pc:sldMk cId="1699666250" sldId="270"/>
        </pc:sldMkLst>
      </pc:sldChg>
      <pc:sldChg chg="del">
        <pc:chgData name="Dominic Claveau" userId="S::dominic.claveau@collegelasalle.com::fba10b4c-4c6e-462f-86eb-38211239e948" providerId="AD" clId="Web-{BAA51ED4-B035-4D13-86FD-1FFED8981F59}" dt="2022-06-02T16:16:10.217" v="1500"/>
        <pc:sldMkLst>
          <pc:docMk/>
          <pc:sldMk cId="2278758594" sldId="271"/>
        </pc:sldMkLst>
      </pc:sldChg>
      <pc:sldChg chg="del">
        <pc:chgData name="Dominic Claveau" userId="S::dominic.claveau@collegelasalle.com::fba10b4c-4c6e-462f-86eb-38211239e948" providerId="AD" clId="Web-{BAA51ED4-B035-4D13-86FD-1FFED8981F59}" dt="2022-06-02T16:16:14.717" v="1501"/>
        <pc:sldMkLst>
          <pc:docMk/>
          <pc:sldMk cId="4038292318" sldId="272"/>
        </pc:sldMkLst>
      </pc:sldChg>
    </pc:docChg>
  </pc:docChgLst>
  <pc:docChgLst>
    <pc:chgData name="Richard Fortier" userId="S::richard.fortier@collegelasalle.com::cc09529a-4da3-4664-943d-6415c88161b8" providerId="AD" clId="Web-{00000000-0000-0000-0000-000000000000}"/>
    <pc:docChg chg="modSld">
      <pc:chgData name="Richard Fortier" userId="S::richard.fortier@collegelasalle.com::cc09529a-4da3-4664-943d-6415c88161b8" providerId="AD" clId="Web-{00000000-0000-0000-0000-000000000000}" dt="2021-03-08T19:33:06.063" v="253" actId="1076"/>
      <pc:docMkLst>
        <pc:docMk/>
      </pc:docMkLst>
      <pc:sldChg chg="addSp delSp modSp">
        <pc:chgData name="Richard Fortier" userId="S::richard.fortier@collegelasalle.com::cc09529a-4da3-4664-943d-6415c88161b8" providerId="AD" clId="Web-{00000000-0000-0000-0000-000000000000}" dt="2021-03-08T19:33:06.063" v="253" actId="1076"/>
        <pc:sldMkLst>
          <pc:docMk/>
          <pc:sldMk cId="2790742865" sldId="262"/>
        </pc:sldMkLst>
        <pc:spChg chg="mod">
          <ac:chgData name="Richard Fortier" userId="S::richard.fortier@collegelasalle.com::cc09529a-4da3-4664-943d-6415c88161b8" providerId="AD" clId="Web-{00000000-0000-0000-0000-000000000000}" dt="2021-03-08T19:32:48.235" v="252" actId="1076"/>
          <ac:spMkLst>
            <pc:docMk/>
            <pc:sldMk cId="2790742865" sldId="262"/>
            <ac:spMk id="3" creationId="{A9FBD123-3609-404D-B952-7FE1030188D6}"/>
          </ac:spMkLst>
        </pc:spChg>
        <pc:spChg chg="add del mod">
          <ac:chgData name="Richard Fortier" userId="S::richard.fortier@collegelasalle.com::cc09529a-4da3-4664-943d-6415c88161b8" providerId="AD" clId="Web-{00000000-0000-0000-0000-000000000000}" dt="2021-03-08T19:22:40.140" v="86"/>
          <ac:spMkLst>
            <pc:docMk/>
            <pc:sldMk cId="2790742865" sldId="262"/>
            <ac:spMk id="4" creationId="{63973A32-DB2E-43E6-8815-897222863AD1}"/>
          </ac:spMkLst>
        </pc:spChg>
        <pc:spChg chg="add mod">
          <ac:chgData name="Richard Fortier" userId="S::richard.fortier@collegelasalle.com::cc09529a-4da3-4664-943d-6415c88161b8" providerId="AD" clId="Web-{00000000-0000-0000-0000-000000000000}" dt="2021-03-08T19:33:06.063" v="253" actId="1076"/>
          <ac:spMkLst>
            <pc:docMk/>
            <pc:sldMk cId="2790742865" sldId="262"/>
            <ac:spMk id="6" creationId="{63173CE8-CD79-476B-AF07-E5EF5E1E16C2}"/>
          </ac:spMkLst>
        </pc:spChg>
        <pc:spChg chg="add mod">
          <ac:chgData name="Richard Fortier" userId="S::richard.fortier@collegelasalle.com::cc09529a-4da3-4664-943d-6415c88161b8" providerId="AD" clId="Web-{00000000-0000-0000-0000-000000000000}" dt="2021-03-08T19:31:54.188" v="214" actId="1076"/>
          <ac:spMkLst>
            <pc:docMk/>
            <pc:sldMk cId="2790742865" sldId="262"/>
            <ac:spMk id="7" creationId="{DF44F222-5272-4BEA-B9FB-8959F9143331}"/>
          </ac:spMkLst>
        </pc:spChg>
      </pc:sldChg>
    </pc:docChg>
  </pc:docChgLst>
  <pc:docChgLst>
    <pc:chgData name="Bradley Koldyk" userId="S::bradley.koldyk@collegelasalle.com::2b1b4ff0-84a9-4426-8f9d-630c1de94090" providerId="AD" clId="Web-{61FA1716-5A39-487E-A77C-00F2C134DEDA}"/>
    <pc:docChg chg="addSld modSld">
      <pc:chgData name="Bradley Koldyk" userId="S::bradley.koldyk@collegelasalle.com::2b1b4ff0-84a9-4426-8f9d-630c1de94090" providerId="AD" clId="Web-{61FA1716-5A39-487E-A77C-00F2C134DEDA}" dt="2021-03-09T13:00:33.235" v="1010"/>
      <pc:docMkLst>
        <pc:docMk/>
      </pc:docMkLst>
      <pc:sldChg chg="addSp delSp modSp mod setBg setClrOvrMap delDesignElem chgLayout">
        <pc:chgData name="Bradley Koldyk" userId="S::bradley.koldyk@collegelasalle.com::2b1b4ff0-84a9-4426-8f9d-630c1de94090" providerId="AD" clId="Web-{61FA1716-5A39-487E-A77C-00F2C134DEDA}" dt="2021-03-09T13:00:33.235" v="1010"/>
        <pc:sldMkLst>
          <pc:docMk/>
          <pc:sldMk cId="4177454786" sldId="260"/>
        </pc:sldMkLst>
        <pc:spChg chg="mod ord">
          <ac:chgData name="Bradley Koldyk" userId="S::bradley.koldyk@collegelasalle.com::2b1b4ff0-84a9-4426-8f9d-630c1de94090" providerId="AD" clId="Web-{61FA1716-5A39-487E-A77C-00F2C134DEDA}" dt="2021-03-09T12:55:59.858" v="799" actId="20577"/>
          <ac:spMkLst>
            <pc:docMk/>
            <pc:sldMk cId="4177454786" sldId="260"/>
            <ac:spMk id="2" creationId="{F5BF16E5-C39A-4481-AF6E-C5EF6E4EF399}"/>
          </ac:spMkLst>
        </pc:spChg>
        <pc:spChg chg="add del mod ord">
          <ac:chgData name="Bradley Koldyk" userId="S::bradley.koldyk@collegelasalle.com::2b1b4ff0-84a9-4426-8f9d-630c1de94090" providerId="AD" clId="Web-{61FA1716-5A39-487E-A77C-00F2C134DEDA}" dt="2021-03-09T12:59:30.016" v="974"/>
          <ac:spMkLst>
            <pc:docMk/>
            <pc:sldMk cId="4177454786" sldId="260"/>
            <ac:spMk id="4" creationId="{C056BE3A-68FC-4255-B845-4860A4A1900F}"/>
          </ac:spMkLst>
        </pc:spChg>
        <pc:spChg chg="add mod ord">
          <ac:chgData name="Bradley Koldyk" userId="S::bradley.koldyk@collegelasalle.com::2b1b4ff0-84a9-4426-8f9d-630c1de94090" providerId="AD" clId="Web-{61FA1716-5A39-487E-A77C-00F2C134DEDA}" dt="2021-03-09T12:57:27.140" v="900" actId="20577"/>
          <ac:spMkLst>
            <pc:docMk/>
            <pc:sldMk cId="4177454786" sldId="260"/>
            <ac:spMk id="5" creationId="{D49183E3-818F-4CBB-8139-714FA9D8627C}"/>
          </ac:spMkLst>
        </pc:spChg>
        <pc:spChg chg="del">
          <ac:chgData name="Bradley Koldyk" userId="S::bradley.koldyk@collegelasalle.com::2b1b4ff0-84a9-4426-8f9d-630c1de94090" providerId="AD" clId="Web-{61FA1716-5A39-487E-A77C-00F2C134DEDA}" dt="2021-03-09T12:55:06.124" v="791"/>
          <ac:spMkLst>
            <pc:docMk/>
            <pc:sldMk cId="4177454786" sldId="260"/>
            <ac:spMk id="12" creationId="{4FA533C5-33E3-4611-AF9F-72811D8B26A6}"/>
          </ac:spMkLst>
        </pc:spChg>
        <pc:spChg chg="del">
          <ac:chgData name="Bradley Koldyk" userId="S::bradley.koldyk@collegelasalle.com::2b1b4ff0-84a9-4426-8f9d-630c1de94090" providerId="AD" clId="Web-{61FA1716-5A39-487E-A77C-00F2C134DEDA}" dt="2021-03-09T12:55:06.124" v="791"/>
          <ac:spMkLst>
            <pc:docMk/>
            <pc:sldMk cId="4177454786" sldId="260"/>
            <ac:spMk id="18" creationId="{87F0FDC4-AD8C-47D9-9131-623C98ADB0AE}"/>
          </ac:spMkLst>
        </pc:spChg>
        <pc:spChg chg="del">
          <ac:chgData name="Bradley Koldyk" userId="S::bradley.koldyk@collegelasalle.com::2b1b4ff0-84a9-4426-8f9d-630c1de94090" providerId="AD" clId="Web-{61FA1716-5A39-487E-A77C-00F2C134DEDA}" dt="2021-03-09T12:55:06.124" v="791"/>
          <ac:spMkLst>
            <pc:docMk/>
            <pc:sldMk cId="4177454786" sldId="260"/>
            <ac:spMk id="20" creationId="{DE27238C-8EAF-4098-86E6-7723B7DAE601}"/>
          </ac:spMkLst>
        </pc:spChg>
        <pc:spChg chg="del">
          <ac:chgData name="Bradley Koldyk" userId="S::bradley.koldyk@collegelasalle.com::2b1b4ff0-84a9-4426-8f9d-630c1de94090" providerId="AD" clId="Web-{61FA1716-5A39-487E-A77C-00F2C134DEDA}" dt="2021-03-09T12:55:06.124" v="791"/>
          <ac:spMkLst>
            <pc:docMk/>
            <pc:sldMk cId="4177454786" sldId="260"/>
            <ac:spMk id="22" creationId="{992F97B1-1891-4FCC-9E5F-BA97EDB48F89}"/>
          </ac:spMkLst>
        </pc:spChg>
        <pc:spChg chg="del">
          <ac:chgData name="Bradley Koldyk" userId="S::bradley.koldyk@collegelasalle.com::2b1b4ff0-84a9-4426-8f9d-630c1de94090" providerId="AD" clId="Web-{61FA1716-5A39-487E-A77C-00F2C134DEDA}" dt="2021-03-09T12:55:06.124" v="791"/>
          <ac:spMkLst>
            <pc:docMk/>
            <pc:sldMk cId="4177454786" sldId="260"/>
            <ac:spMk id="24" creationId="{78C6C821-FEE1-4EB6-9590-C021440C77DE}"/>
          </ac:spMkLst>
        </pc:spChg>
        <pc:spChg chg="del">
          <ac:chgData name="Bradley Koldyk" userId="S::bradley.koldyk@collegelasalle.com::2b1b4ff0-84a9-4426-8f9d-630c1de94090" providerId="AD" clId="Web-{61FA1716-5A39-487E-A77C-00F2C134DEDA}" dt="2021-03-09T12:55:06.124" v="791"/>
          <ac:spMkLst>
            <pc:docMk/>
            <pc:sldMk cId="4177454786" sldId="260"/>
            <ac:spMk id="26" creationId="{B61A74B3-E247-44D4-8C48-FAE8E2056401}"/>
          </ac:spMkLst>
        </pc:spChg>
        <pc:spChg chg="add del">
          <ac:chgData name="Bradley Koldyk" userId="S::bradley.koldyk@collegelasalle.com::2b1b4ff0-84a9-4426-8f9d-630c1de94090" providerId="AD" clId="Web-{61FA1716-5A39-487E-A77C-00F2C134DEDA}" dt="2021-03-09T12:55:31.921" v="792"/>
          <ac:spMkLst>
            <pc:docMk/>
            <pc:sldMk cId="4177454786" sldId="260"/>
            <ac:spMk id="35" creationId="{989BE678-777B-482A-A616-FEDC47B162E5}"/>
          </ac:spMkLst>
        </pc:spChg>
        <pc:spChg chg="add del">
          <ac:chgData name="Bradley Koldyk" userId="S::bradley.koldyk@collegelasalle.com::2b1b4ff0-84a9-4426-8f9d-630c1de94090" providerId="AD" clId="Web-{61FA1716-5A39-487E-A77C-00F2C134DEDA}" dt="2021-03-09T12:55:31.921" v="792"/>
          <ac:spMkLst>
            <pc:docMk/>
            <pc:sldMk cId="4177454786" sldId="260"/>
            <ac:spMk id="41" creationId="{D28BE0C3-2102-4820-B88B-A448B1840D14}"/>
          </ac:spMkLst>
        </pc:spChg>
        <pc:spChg chg="add del">
          <ac:chgData name="Bradley Koldyk" userId="S::bradley.koldyk@collegelasalle.com::2b1b4ff0-84a9-4426-8f9d-630c1de94090" providerId="AD" clId="Web-{61FA1716-5A39-487E-A77C-00F2C134DEDA}" dt="2021-03-09T12:55:31.921" v="792"/>
          <ac:spMkLst>
            <pc:docMk/>
            <pc:sldMk cId="4177454786" sldId="260"/>
            <ac:spMk id="43" creationId="{A4322390-8B58-46BE-88EB-D9FD30C08743}"/>
          </ac:spMkLst>
        </pc:spChg>
        <pc:graphicFrameChg chg="add modGraphic">
          <ac:chgData name="Bradley Koldyk" userId="S::bradley.koldyk@collegelasalle.com::2b1b4ff0-84a9-4426-8f9d-630c1de94090" providerId="AD" clId="Web-{61FA1716-5A39-487E-A77C-00F2C134DEDA}" dt="2021-03-09T13:00:33.235" v="1010"/>
          <ac:graphicFrameMkLst>
            <pc:docMk/>
            <pc:sldMk cId="4177454786" sldId="260"/>
            <ac:graphicFrameMk id="7" creationId="{5CF83CE0-8268-48C8-8B86-78C74A26A405}"/>
          </ac:graphicFrameMkLst>
        </pc:graphicFrameChg>
        <pc:picChg chg="add mod">
          <ac:chgData name="Bradley Koldyk" userId="S::bradley.koldyk@collegelasalle.com::2b1b4ff0-84a9-4426-8f9d-630c1de94090" providerId="AD" clId="Web-{61FA1716-5A39-487E-A77C-00F2C134DEDA}" dt="2021-03-09T12:55:06.124" v="791"/>
          <ac:picMkLst>
            <pc:docMk/>
            <pc:sldMk cId="4177454786" sldId="260"/>
            <ac:picMk id="3" creationId="{B303B6C6-E341-41A3-8284-32A866BAF3F1}"/>
          </ac:picMkLst>
        </pc:picChg>
        <pc:picChg chg="del">
          <ac:chgData name="Bradley Koldyk" userId="S::bradley.koldyk@collegelasalle.com::2b1b4ff0-84a9-4426-8f9d-630c1de94090" providerId="AD" clId="Web-{61FA1716-5A39-487E-A77C-00F2C134DEDA}" dt="2021-03-09T12:55:06.124" v="791"/>
          <ac:picMkLst>
            <pc:docMk/>
            <pc:sldMk cId="4177454786" sldId="260"/>
            <ac:picMk id="8" creationId="{91B28F63-CF00-448F-B141-FE33C33B1891}"/>
          </ac:picMkLst>
        </pc:picChg>
        <pc:picChg chg="del">
          <ac:chgData name="Bradley Koldyk" userId="S::bradley.koldyk@collegelasalle.com::2b1b4ff0-84a9-4426-8f9d-630c1de94090" providerId="AD" clId="Web-{61FA1716-5A39-487E-A77C-00F2C134DEDA}" dt="2021-03-09T12:55:06.124" v="791"/>
          <ac:picMkLst>
            <pc:docMk/>
            <pc:sldMk cId="4177454786" sldId="260"/>
            <ac:picMk id="10" creationId="{2AE609E2-8522-44E4-9077-980E5BCF3E14}"/>
          </ac:picMkLst>
        </pc:picChg>
        <pc:picChg chg="del">
          <ac:chgData name="Bradley Koldyk" userId="S::bradley.koldyk@collegelasalle.com::2b1b4ff0-84a9-4426-8f9d-630c1de94090" providerId="AD" clId="Web-{61FA1716-5A39-487E-A77C-00F2C134DEDA}" dt="2021-03-09T12:55:06.124" v="791"/>
          <ac:picMkLst>
            <pc:docMk/>
            <pc:sldMk cId="4177454786" sldId="260"/>
            <ac:picMk id="14" creationId="{8949AD42-25FD-4C3D-9EEE-B7FEC5809988}"/>
          </ac:picMkLst>
        </pc:picChg>
        <pc:picChg chg="del">
          <ac:chgData name="Bradley Koldyk" userId="S::bradley.koldyk@collegelasalle.com::2b1b4ff0-84a9-4426-8f9d-630c1de94090" providerId="AD" clId="Web-{61FA1716-5A39-487E-A77C-00F2C134DEDA}" dt="2021-03-09T12:55:06.124" v="791"/>
          <ac:picMkLst>
            <pc:docMk/>
            <pc:sldMk cId="4177454786" sldId="260"/>
            <ac:picMk id="16" creationId="{6AC7D913-60B7-4603-881B-831DA5D3A940}"/>
          </ac:picMkLst>
        </pc:picChg>
        <pc:picChg chg="add del">
          <ac:chgData name="Bradley Koldyk" userId="S::bradley.koldyk@collegelasalle.com::2b1b4ff0-84a9-4426-8f9d-630c1de94090" providerId="AD" clId="Web-{61FA1716-5A39-487E-A77C-00F2C134DEDA}" dt="2021-03-09T12:55:31.921" v="792"/>
          <ac:picMkLst>
            <pc:docMk/>
            <pc:sldMk cId="4177454786" sldId="260"/>
            <ac:picMk id="31" creationId="{DF19BAF3-7E20-4B9D-B544-BABAEEA1FA75}"/>
          </ac:picMkLst>
        </pc:picChg>
        <pc:picChg chg="add del">
          <ac:chgData name="Bradley Koldyk" userId="S::bradley.koldyk@collegelasalle.com::2b1b4ff0-84a9-4426-8f9d-630c1de94090" providerId="AD" clId="Web-{61FA1716-5A39-487E-A77C-00F2C134DEDA}" dt="2021-03-09T12:55:31.921" v="792"/>
          <ac:picMkLst>
            <pc:docMk/>
            <pc:sldMk cId="4177454786" sldId="260"/>
            <ac:picMk id="33" creationId="{950648F4-ABCD-4DF0-8641-76CFB2354721}"/>
          </ac:picMkLst>
        </pc:picChg>
        <pc:picChg chg="add del">
          <ac:chgData name="Bradley Koldyk" userId="S::bradley.koldyk@collegelasalle.com::2b1b4ff0-84a9-4426-8f9d-630c1de94090" providerId="AD" clId="Web-{61FA1716-5A39-487E-A77C-00F2C134DEDA}" dt="2021-03-09T12:55:31.921" v="792"/>
          <ac:picMkLst>
            <pc:docMk/>
            <pc:sldMk cId="4177454786" sldId="260"/>
            <ac:picMk id="37" creationId="{CF1EB4BD-9C7E-4AA3-9681-C7EB0DA6250B}"/>
          </ac:picMkLst>
        </pc:picChg>
        <pc:picChg chg="add del">
          <ac:chgData name="Bradley Koldyk" userId="S::bradley.koldyk@collegelasalle.com::2b1b4ff0-84a9-4426-8f9d-630c1de94090" providerId="AD" clId="Web-{61FA1716-5A39-487E-A77C-00F2C134DEDA}" dt="2021-03-09T12:55:31.921" v="792"/>
          <ac:picMkLst>
            <pc:docMk/>
            <pc:sldMk cId="4177454786" sldId="260"/>
            <ac:picMk id="39" creationId="{94AAE3AA-3759-4D28-B0EF-575F25A5146C}"/>
          </ac:picMkLst>
        </pc:picChg>
      </pc:sldChg>
      <pc:sldChg chg="addSp modSp mod setBg">
        <pc:chgData name="Bradley Koldyk" userId="S::bradley.koldyk@collegelasalle.com::2b1b4ff0-84a9-4426-8f9d-630c1de94090" providerId="AD" clId="Web-{61FA1716-5A39-487E-A77C-00F2C134DEDA}" dt="2021-03-09T12:53:44.247" v="787" actId="20577"/>
        <pc:sldMkLst>
          <pc:docMk/>
          <pc:sldMk cId="2977816699" sldId="264"/>
        </pc:sldMkLst>
        <pc:spChg chg="mod">
          <ac:chgData name="Bradley Koldyk" userId="S::bradley.koldyk@collegelasalle.com::2b1b4ff0-84a9-4426-8f9d-630c1de94090" providerId="AD" clId="Web-{61FA1716-5A39-487E-A77C-00F2C134DEDA}" dt="2021-03-09T12:51:38.977" v="706"/>
          <ac:spMkLst>
            <pc:docMk/>
            <pc:sldMk cId="2977816699" sldId="264"/>
            <ac:spMk id="2" creationId="{6D5F213A-6B88-4186-B515-E31F7CC4145D}"/>
          </ac:spMkLst>
        </pc:spChg>
        <pc:spChg chg="mod">
          <ac:chgData name="Bradley Koldyk" userId="S::bradley.koldyk@collegelasalle.com::2b1b4ff0-84a9-4426-8f9d-630c1de94090" providerId="AD" clId="Web-{61FA1716-5A39-487E-A77C-00F2C134DEDA}" dt="2021-03-09T12:53:44.247" v="787" actId="20577"/>
          <ac:spMkLst>
            <pc:docMk/>
            <pc:sldMk cId="2977816699" sldId="264"/>
            <ac:spMk id="3" creationId="{9887DE4D-9328-488D-9B77-51FB20AF9759}"/>
          </ac:spMkLst>
        </pc:spChg>
        <pc:spChg chg="add">
          <ac:chgData name="Bradley Koldyk" userId="S::bradley.koldyk@collegelasalle.com::2b1b4ff0-84a9-4426-8f9d-630c1de94090" providerId="AD" clId="Web-{61FA1716-5A39-487E-A77C-00F2C134DEDA}" dt="2021-03-09T12:51:38.977" v="706"/>
          <ac:spMkLst>
            <pc:docMk/>
            <pc:sldMk cId="2977816699" sldId="264"/>
            <ac:spMk id="9" creationId="{29787B81-C7DF-412B-A405-EF4454012DEE}"/>
          </ac:spMkLst>
        </pc:spChg>
        <pc:picChg chg="add mod ord">
          <ac:chgData name="Bradley Koldyk" userId="S::bradley.koldyk@collegelasalle.com::2b1b4ff0-84a9-4426-8f9d-630c1de94090" providerId="AD" clId="Web-{61FA1716-5A39-487E-A77C-00F2C134DEDA}" dt="2021-03-09T12:51:38.977" v="706"/>
          <ac:picMkLst>
            <pc:docMk/>
            <pc:sldMk cId="2977816699" sldId="264"/>
            <ac:picMk id="4" creationId="{407A2377-2D6F-4F99-A46F-B69DDDA3FF8E}"/>
          </ac:picMkLst>
        </pc:picChg>
      </pc:sldChg>
      <pc:sldChg chg="addSp modSp new mod setBg">
        <pc:chgData name="Bradley Koldyk" userId="S::bradley.koldyk@collegelasalle.com::2b1b4ff0-84a9-4426-8f9d-630c1de94090" providerId="AD" clId="Web-{61FA1716-5A39-487E-A77C-00F2C134DEDA}" dt="2021-03-09T12:49:12.738" v="704"/>
        <pc:sldMkLst>
          <pc:docMk/>
          <pc:sldMk cId="421082203" sldId="267"/>
        </pc:sldMkLst>
        <pc:spChg chg="mod">
          <ac:chgData name="Bradley Koldyk" userId="S::bradley.koldyk@collegelasalle.com::2b1b4ff0-84a9-4426-8f9d-630c1de94090" providerId="AD" clId="Web-{61FA1716-5A39-487E-A77C-00F2C134DEDA}" dt="2021-03-09T12:49:12.738" v="704"/>
          <ac:spMkLst>
            <pc:docMk/>
            <pc:sldMk cId="421082203" sldId="267"/>
            <ac:spMk id="2" creationId="{2C7589C6-A353-4BE9-B53E-0B0E06ACA218}"/>
          </ac:spMkLst>
        </pc:spChg>
        <pc:spChg chg="mod">
          <ac:chgData name="Bradley Koldyk" userId="S::bradley.koldyk@collegelasalle.com::2b1b4ff0-84a9-4426-8f9d-630c1de94090" providerId="AD" clId="Web-{61FA1716-5A39-487E-A77C-00F2C134DEDA}" dt="2021-03-09T12:49:12.738" v="704"/>
          <ac:spMkLst>
            <pc:docMk/>
            <pc:sldMk cId="421082203" sldId="267"/>
            <ac:spMk id="3" creationId="{1B643710-06DB-4945-80C0-329851081816}"/>
          </ac:spMkLst>
        </pc:spChg>
        <pc:spChg chg="add">
          <ac:chgData name="Bradley Koldyk" userId="S::bradley.koldyk@collegelasalle.com::2b1b4ff0-84a9-4426-8f9d-630c1de94090" providerId="AD" clId="Web-{61FA1716-5A39-487E-A77C-00F2C134DEDA}" dt="2021-03-09T12:49:12.738" v="704"/>
          <ac:spMkLst>
            <pc:docMk/>
            <pc:sldMk cId="421082203" sldId="267"/>
            <ac:spMk id="9" creationId="{C8A3C342-1D03-412F-8DD3-BF519E8E0AE9}"/>
          </ac:spMkLst>
        </pc:spChg>
        <pc:spChg chg="add">
          <ac:chgData name="Bradley Koldyk" userId="S::bradley.koldyk@collegelasalle.com::2b1b4ff0-84a9-4426-8f9d-630c1de94090" providerId="AD" clId="Web-{61FA1716-5A39-487E-A77C-00F2C134DEDA}" dt="2021-03-09T12:49:12.738" v="704"/>
          <ac:spMkLst>
            <pc:docMk/>
            <pc:sldMk cId="421082203" sldId="267"/>
            <ac:spMk id="11" creationId="{81CC9B02-E087-4350-AEBD-2C3CF001AF01}"/>
          </ac:spMkLst>
        </pc:spChg>
        <pc:picChg chg="add mod">
          <ac:chgData name="Bradley Koldyk" userId="S::bradley.koldyk@collegelasalle.com::2b1b4ff0-84a9-4426-8f9d-630c1de94090" providerId="AD" clId="Web-{61FA1716-5A39-487E-A77C-00F2C134DEDA}" dt="2021-03-09T12:49:12.738" v="704"/>
          <ac:picMkLst>
            <pc:docMk/>
            <pc:sldMk cId="421082203" sldId="267"/>
            <ac:picMk id="4" creationId="{B3CD1BF4-0926-4DE8-B9D7-8512D6EB99AF}"/>
          </ac:picMkLst>
        </pc:picChg>
      </pc:sldChg>
    </pc:docChg>
  </pc:docChgLst>
  <pc:docChgLst>
    <pc:chgData name="Richard Fortier" userId="S::richard.fortier@collegelasalle.com::cc09529a-4da3-4664-943d-6415c88161b8" providerId="AD" clId="Web-{32ECE6B1-CDD0-47C1-867B-13E61DE93A17}"/>
    <pc:docChg chg="modSld">
      <pc:chgData name="Richard Fortier" userId="S::richard.fortier@collegelasalle.com::cc09529a-4da3-4664-943d-6415c88161b8" providerId="AD" clId="Web-{32ECE6B1-CDD0-47C1-867B-13E61DE93A17}" dt="2022-02-24T02:33:41.206" v="0" actId="20577"/>
      <pc:docMkLst>
        <pc:docMk/>
      </pc:docMkLst>
      <pc:sldChg chg="modSp">
        <pc:chgData name="Richard Fortier" userId="S::richard.fortier@collegelasalle.com::cc09529a-4da3-4664-943d-6415c88161b8" providerId="AD" clId="Web-{32ECE6B1-CDD0-47C1-867B-13E61DE93A17}" dt="2022-02-24T02:33:41.206" v="0" actId="20577"/>
        <pc:sldMkLst>
          <pc:docMk/>
          <pc:sldMk cId="2047033387" sldId="263"/>
        </pc:sldMkLst>
        <pc:spChg chg="mod">
          <ac:chgData name="Richard Fortier" userId="S::richard.fortier@collegelasalle.com::cc09529a-4da3-4664-943d-6415c88161b8" providerId="AD" clId="Web-{32ECE6B1-CDD0-47C1-867B-13E61DE93A17}" dt="2022-02-24T02:33:41.206" v="0" actId="20577"/>
          <ac:spMkLst>
            <pc:docMk/>
            <pc:sldMk cId="2047033387" sldId="263"/>
            <ac:spMk id="2" creationId="{F257F4F3-E653-4BE3-AD90-B1C1A501619F}"/>
          </ac:spMkLst>
        </pc:spChg>
      </pc:sldChg>
    </pc:docChg>
  </pc:docChgLst>
  <pc:docChgLst>
    <pc:chgData name="Dominic Claveau" userId="S::dominic.claveau@collegelasalle.com::fba10b4c-4c6e-462f-86eb-38211239e948" providerId="AD" clId="Web-{80B5BBB2-8EE1-471E-B098-617D63F72C69}"/>
    <pc:docChg chg="modSld">
      <pc:chgData name="Dominic Claveau" userId="S::dominic.claveau@collegelasalle.com::fba10b4c-4c6e-462f-86eb-38211239e948" providerId="AD" clId="Web-{80B5BBB2-8EE1-471E-B098-617D63F72C69}" dt="2022-06-02T16:36:13.360" v="257" actId="20577"/>
      <pc:docMkLst>
        <pc:docMk/>
      </pc:docMkLst>
      <pc:sldChg chg="modSp">
        <pc:chgData name="Dominic Claveau" userId="S::dominic.claveau@collegelasalle.com::fba10b4c-4c6e-462f-86eb-38211239e948" providerId="AD" clId="Web-{80B5BBB2-8EE1-471E-B098-617D63F72C69}" dt="2022-06-02T16:25:02.289" v="2" actId="20577"/>
        <pc:sldMkLst>
          <pc:docMk/>
          <pc:sldMk cId="1409991441" sldId="258"/>
        </pc:sldMkLst>
        <pc:spChg chg="mod">
          <ac:chgData name="Dominic Claveau" userId="S::dominic.claveau@collegelasalle.com::fba10b4c-4c6e-462f-86eb-38211239e948" providerId="AD" clId="Web-{80B5BBB2-8EE1-471E-B098-617D63F72C69}" dt="2022-06-02T16:25:02.289" v="2" actId="20577"/>
          <ac:spMkLst>
            <pc:docMk/>
            <pc:sldMk cId="1409991441" sldId="258"/>
            <ac:spMk id="2" creationId="{AA026CF0-96D6-469C-A57F-6F29EEEE3B5F}"/>
          </ac:spMkLst>
        </pc:spChg>
      </pc:sldChg>
      <pc:sldChg chg="modSp">
        <pc:chgData name="Dominic Claveau" userId="S::dominic.claveau@collegelasalle.com::fba10b4c-4c6e-462f-86eb-38211239e948" providerId="AD" clId="Web-{80B5BBB2-8EE1-471E-B098-617D63F72C69}" dt="2022-06-02T16:25:08.586" v="4" actId="20577"/>
        <pc:sldMkLst>
          <pc:docMk/>
          <pc:sldMk cId="2556333256" sldId="259"/>
        </pc:sldMkLst>
        <pc:spChg chg="mod">
          <ac:chgData name="Dominic Claveau" userId="S::dominic.claveau@collegelasalle.com::fba10b4c-4c6e-462f-86eb-38211239e948" providerId="AD" clId="Web-{80B5BBB2-8EE1-471E-B098-617D63F72C69}" dt="2022-06-02T16:25:08.586" v="4" actId="20577"/>
          <ac:spMkLst>
            <pc:docMk/>
            <pc:sldMk cId="2556333256" sldId="259"/>
            <ac:spMk id="2" creationId="{09E169C2-7DF3-468B-A218-AA4054C0B74E}"/>
          </ac:spMkLst>
        </pc:spChg>
      </pc:sldChg>
      <pc:sldChg chg="addSp delSp modSp">
        <pc:chgData name="Dominic Claveau" userId="S::dominic.claveau@collegelasalle.com::fba10b4c-4c6e-462f-86eb-38211239e948" providerId="AD" clId="Web-{80B5BBB2-8EE1-471E-B098-617D63F72C69}" dt="2022-06-02T16:32:48.889" v="173" actId="14100"/>
        <pc:sldMkLst>
          <pc:docMk/>
          <pc:sldMk cId="4177454786" sldId="260"/>
        </pc:sldMkLst>
        <pc:spChg chg="mod">
          <ac:chgData name="Dominic Claveau" userId="S::dominic.claveau@collegelasalle.com::fba10b4c-4c6e-462f-86eb-38211239e948" providerId="AD" clId="Web-{80B5BBB2-8EE1-471E-B098-617D63F72C69}" dt="2022-06-02T16:28:51.026" v="36" actId="14100"/>
          <ac:spMkLst>
            <pc:docMk/>
            <pc:sldMk cId="4177454786" sldId="260"/>
            <ac:spMk id="2" creationId="{F5BF16E5-C39A-4481-AF6E-C5EF6E4EF399}"/>
          </ac:spMkLst>
        </pc:spChg>
        <pc:spChg chg="mod">
          <ac:chgData name="Dominic Claveau" userId="S::dominic.claveau@collegelasalle.com::fba10b4c-4c6e-462f-86eb-38211239e948" providerId="AD" clId="Web-{80B5BBB2-8EE1-471E-B098-617D63F72C69}" dt="2022-06-02T16:32:48.889" v="173" actId="14100"/>
          <ac:spMkLst>
            <pc:docMk/>
            <pc:sldMk cId="4177454786" sldId="260"/>
            <ac:spMk id="5" creationId="{D49183E3-818F-4CBB-8139-714FA9D8627C}"/>
          </ac:spMkLst>
        </pc:spChg>
        <pc:spChg chg="add mod ord">
          <ac:chgData name="Dominic Claveau" userId="S::dominic.claveau@collegelasalle.com::fba10b4c-4c6e-462f-86eb-38211239e948" providerId="AD" clId="Web-{80B5BBB2-8EE1-471E-B098-617D63F72C69}" dt="2022-06-02T16:30:08.387" v="42" actId="1076"/>
          <ac:spMkLst>
            <pc:docMk/>
            <pc:sldMk cId="4177454786" sldId="260"/>
            <ac:spMk id="26" creationId="{053CDA1B-7800-3800-053A-55F43F2B084D}"/>
          </ac:spMkLst>
        </pc:spChg>
        <pc:graphicFrameChg chg="del">
          <ac:chgData name="Dominic Claveau" userId="S::dominic.claveau@collegelasalle.com::fba10b4c-4c6e-462f-86eb-38211239e948" providerId="AD" clId="Web-{80B5BBB2-8EE1-471E-B098-617D63F72C69}" dt="2022-06-02T16:29:10.792" v="37"/>
          <ac:graphicFrameMkLst>
            <pc:docMk/>
            <pc:sldMk cId="4177454786" sldId="260"/>
            <ac:graphicFrameMk id="7" creationId="{5CF83CE0-8268-48C8-8B86-78C74A26A405}"/>
          </ac:graphicFrameMkLst>
        </pc:graphicFrameChg>
      </pc:sldChg>
      <pc:sldChg chg="modSp">
        <pc:chgData name="Dominic Claveau" userId="S::dominic.claveau@collegelasalle.com::fba10b4c-4c6e-462f-86eb-38211239e948" providerId="AD" clId="Web-{80B5BBB2-8EE1-471E-B098-617D63F72C69}" dt="2022-06-02T16:36:13.360" v="257" actId="20577"/>
        <pc:sldMkLst>
          <pc:docMk/>
          <pc:sldMk cId="3375966899" sldId="266"/>
        </pc:sldMkLst>
        <pc:spChg chg="mod">
          <ac:chgData name="Dominic Claveau" userId="S::dominic.claveau@collegelasalle.com::fba10b4c-4c6e-462f-86eb-38211239e948" providerId="AD" clId="Web-{80B5BBB2-8EE1-471E-B098-617D63F72C69}" dt="2022-06-02T16:35:55.672" v="248" actId="20577"/>
          <ac:spMkLst>
            <pc:docMk/>
            <pc:sldMk cId="3375966899" sldId="266"/>
            <ac:spMk id="2" creationId="{E3321D6A-12AE-4E4A-BFBE-0152A12F2ED5}"/>
          </ac:spMkLst>
        </pc:spChg>
        <pc:spChg chg="mod">
          <ac:chgData name="Dominic Claveau" userId="S::dominic.claveau@collegelasalle.com::fba10b4c-4c6e-462f-86eb-38211239e948" providerId="AD" clId="Web-{80B5BBB2-8EE1-471E-B098-617D63F72C69}" dt="2022-06-02T16:36:13.360" v="257" actId="20577"/>
          <ac:spMkLst>
            <pc:docMk/>
            <pc:sldMk cId="3375966899" sldId="266"/>
            <ac:spMk id="3" creationId="{0372CC9C-62A0-4DB7-8809-70920D050CBB}"/>
          </ac:spMkLst>
        </pc:spChg>
      </pc:sldChg>
    </pc:docChg>
  </pc:docChgLst>
  <pc:docChgLst>
    <pc:chgData name="Bradley Koldyk" userId="S::bradley.koldyk@collegelasalle.com::2b1b4ff0-84a9-4426-8f9d-630c1de94090" providerId="AD" clId="Web-{A761B19F-C086-B000-B0CC-55896A9065A5}"/>
    <pc:docChg chg="modSld">
      <pc:chgData name="Bradley Koldyk" userId="S::bradley.koldyk@collegelasalle.com::2b1b4ff0-84a9-4426-8f9d-630c1de94090" providerId="AD" clId="Web-{A761B19F-C086-B000-B0CC-55896A9065A5}" dt="2021-03-05T19:49:47.891" v="22" actId="20577"/>
      <pc:docMkLst>
        <pc:docMk/>
      </pc:docMkLst>
      <pc:sldChg chg="modSp">
        <pc:chgData name="Bradley Koldyk" userId="S::bradley.koldyk@collegelasalle.com::2b1b4ff0-84a9-4426-8f9d-630c1de94090" providerId="AD" clId="Web-{A761B19F-C086-B000-B0CC-55896A9065A5}" dt="2021-03-05T19:49:47.891" v="22" actId="20577"/>
        <pc:sldMkLst>
          <pc:docMk/>
          <pc:sldMk cId="109857222" sldId="256"/>
        </pc:sldMkLst>
        <pc:spChg chg="mod">
          <ac:chgData name="Bradley Koldyk" userId="S::bradley.koldyk@collegelasalle.com::2b1b4ff0-84a9-4426-8f9d-630c1de94090" providerId="AD" clId="Web-{A761B19F-C086-B000-B0CC-55896A9065A5}" dt="2021-03-05T19:49:47.891" v="22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Bradley Koldyk" userId="S::bradley.koldyk@collegelasalle.com::2b1b4ff0-84a9-4426-8f9d-630c1de94090" providerId="AD" clId="Web-{A761B19F-C086-B000-B0CC-55896A9065A5}" dt="2021-03-05T19:49:40.125" v="5" actId="20577"/>
          <ac:spMkLst>
            <pc:docMk/>
            <pc:sldMk cId="109857222" sldId="256"/>
            <ac:spMk id="3" creationId="{00000000-0000-0000-0000-000000000000}"/>
          </ac:spMkLst>
        </pc:spChg>
      </pc:sldChg>
    </pc:docChg>
  </pc:docChgLst>
  <pc:docChgLst>
    <pc:chgData name="Richard Fortier" userId="S::richard.fortier@collegelasalle.com::cc09529a-4da3-4664-943d-6415c88161b8" providerId="AD" clId="Web-{BAEB2BD4-8D42-0C54-1472-252E43A4741E}"/>
    <pc:docChg chg="modSld">
      <pc:chgData name="Richard Fortier" userId="S::richard.fortier@collegelasalle.com::cc09529a-4da3-4664-943d-6415c88161b8" providerId="AD" clId="Web-{BAEB2BD4-8D42-0C54-1472-252E43A4741E}" dt="2021-03-09T15:49:06.982" v="17" actId="20577"/>
      <pc:docMkLst>
        <pc:docMk/>
      </pc:docMkLst>
      <pc:sldChg chg="modSp">
        <pc:chgData name="Richard Fortier" userId="S::richard.fortier@collegelasalle.com::cc09529a-4da3-4664-943d-6415c88161b8" providerId="AD" clId="Web-{BAEB2BD4-8D42-0C54-1472-252E43A4741E}" dt="2021-03-09T15:48:45.669" v="1" actId="20577"/>
        <pc:sldMkLst>
          <pc:docMk/>
          <pc:sldMk cId="4019638380" sldId="257"/>
        </pc:sldMkLst>
        <pc:spChg chg="mod">
          <ac:chgData name="Richard Fortier" userId="S::richard.fortier@collegelasalle.com::cc09529a-4da3-4664-943d-6415c88161b8" providerId="AD" clId="Web-{BAEB2BD4-8D42-0C54-1472-252E43A4741E}" dt="2021-03-09T15:48:45.669" v="1" actId="20577"/>
          <ac:spMkLst>
            <pc:docMk/>
            <pc:sldMk cId="4019638380" sldId="257"/>
            <ac:spMk id="3" creationId="{C8001B6E-569F-48BA-BF61-D38F54EF6376}"/>
          </ac:spMkLst>
        </pc:spChg>
      </pc:sldChg>
      <pc:sldChg chg="modSp">
        <pc:chgData name="Richard Fortier" userId="S::richard.fortier@collegelasalle.com::cc09529a-4da3-4664-943d-6415c88161b8" providerId="AD" clId="Web-{BAEB2BD4-8D42-0C54-1472-252E43A4741E}" dt="2021-03-09T15:49:06.982" v="17" actId="20577"/>
        <pc:sldMkLst>
          <pc:docMk/>
          <pc:sldMk cId="353543855" sldId="265"/>
        </pc:sldMkLst>
        <pc:spChg chg="mod">
          <ac:chgData name="Richard Fortier" userId="S::richard.fortier@collegelasalle.com::cc09529a-4da3-4664-943d-6415c88161b8" providerId="AD" clId="Web-{BAEB2BD4-8D42-0C54-1472-252E43A4741E}" dt="2021-03-09T15:49:06.982" v="17" actId="20577"/>
          <ac:spMkLst>
            <pc:docMk/>
            <pc:sldMk cId="353543855" sldId="265"/>
            <ac:spMk id="2" creationId="{BAE164D5-A745-4D33-9ACB-B7F913839B0D}"/>
          </ac:spMkLst>
        </pc:spChg>
      </pc:sldChg>
    </pc:docChg>
  </pc:docChgLst>
  <pc:docChgLst>
    <pc:chgData name="Bradley Koldyk" userId="S::bradley.koldyk@collegelasalle.com::2b1b4ff0-84a9-4426-8f9d-630c1de94090" providerId="AD" clId="Web-{87E04120-3577-4DC2-BEB5-9D1B500FFCCC}"/>
    <pc:docChg chg="modSld">
      <pc:chgData name="Bradley Koldyk" userId="S::bradley.koldyk@collegelasalle.com::2b1b4ff0-84a9-4426-8f9d-630c1de94090" providerId="AD" clId="Web-{87E04120-3577-4DC2-BEB5-9D1B500FFCCC}" dt="2021-03-09T17:44:59.637" v="6" actId="20577"/>
      <pc:docMkLst>
        <pc:docMk/>
      </pc:docMkLst>
      <pc:sldChg chg="modSp">
        <pc:chgData name="Bradley Koldyk" userId="S::bradley.koldyk@collegelasalle.com::2b1b4ff0-84a9-4426-8f9d-630c1de94090" providerId="AD" clId="Web-{87E04120-3577-4DC2-BEB5-9D1B500FFCCC}" dt="2021-03-09T17:44:59.637" v="6" actId="20577"/>
        <pc:sldMkLst>
          <pc:docMk/>
          <pc:sldMk cId="4177454786" sldId="260"/>
        </pc:sldMkLst>
        <pc:graphicFrameChg chg="modGraphic">
          <ac:chgData name="Bradley Koldyk" userId="S::bradley.koldyk@collegelasalle.com::2b1b4ff0-84a9-4426-8f9d-630c1de94090" providerId="AD" clId="Web-{87E04120-3577-4DC2-BEB5-9D1B500FFCCC}" dt="2021-03-09T17:44:59.637" v="6" actId="20577"/>
          <ac:graphicFrameMkLst>
            <pc:docMk/>
            <pc:sldMk cId="4177454786" sldId="260"/>
            <ac:graphicFrameMk id="7" creationId="{5CF83CE0-8268-48C8-8B86-78C74A26A405}"/>
          </ac:graphicFrameMkLst>
        </pc:graphicFrameChg>
      </pc:sldChg>
    </pc:docChg>
  </pc:docChgLst>
  <pc:docChgLst>
    <pc:chgData name="Bradley Koldyk" userId="S::bradley.koldyk@collegelasalle.com::2b1b4ff0-84a9-4426-8f9d-630c1de94090" providerId="AD" clId="Web-{5670B5DF-705A-7982-5BAF-5EA8F08D967C}"/>
    <pc:docChg chg="addSld modSld sldOrd">
      <pc:chgData name="Bradley Koldyk" userId="S::bradley.koldyk@collegelasalle.com::2b1b4ff0-84a9-4426-8f9d-630c1de94090" providerId="AD" clId="Web-{5670B5DF-705A-7982-5BAF-5EA8F08D967C}" dt="2021-03-05T21:03:26.445" v="172" actId="20577"/>
      <pc:docMkLst>
        <pc:docMk/>
      </pc:docMkLst>
      <pc:sldChg chg="modSp">
        <pc:chgData name="Bradley Koldyk" userId="S::bradley.koldyk@collegelasalle.com::2b1b4ff0-84a9-4426-8f9d-630c1de94090" providerId="AD" clId="Web-{5670B5DF-705A-7982-5BAF-5EA8F08D967C}" dt="2021-03-05T20:46:21.673" v="31" actId="20577"/>
        <pc:sldMkLst>
          <pc:docMk/>
          <pc:sldMk cId="109857222" sldId="256"/>
        </pc:sldMkLst>
        <pc:spChg chg="mod">
          <ac:chgData name="Bradley Koldyk" userId="S::bradley.koldyk@collegelasalle.com::2b1b4ff0-84a9-4426-8f9d-630c1de94090" providerId="AD" clId="Web-{5670B5DF-705A-7982-5BAF-5EA8F08D967C}" dt="2021-03-05T20:45:20.423" v="1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Bradley Koldyk" userId="S::bradley.koldyk@collegelasalle.com::2b1b4ff0-84a9-4426-8f9d-630c1de94090" providerId="AD" clId="Web-{5670B5DF-705A-7982-5BAF-5EA8F08D967C}" dt="2021-03-05T20:46:21.673" v="31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addSp delSp modSp new mod setBg">
        <pc:chgData name="Bradley Koldyk" userId="S::bradley.koldyk@collegelasalle.com::2b1b4ff0-84a9-4426-8f9d-630c1de94090" providerId="AD" clId="Web-{5670B5DF-705A-7982-5BAF-5EA8F08D967C}" dt="2021-03-05T20:52:04.550" v="57" actId="20577"/>
        <pc:sldMkLst>
          <pc:docMk/>
          <pc:sldMk cId="4019638380" sldId="257"/>
        </pc:sldMkLst>
        <pc:spChg chg="mod">
          <ac:chgData name="Bradley Koldyk" userId="S::bradley.koldyk@collegelasalle.com::2b1b4ff0-84a9-4426-8f9d-630c1de94090" providerId="AD" clId="Web-{5670B5DF-705A-7982-5BAF-5EA8F08D967C}" dt="2021-03-05T20:51:54.972" v="55"/>
          <ac:spMkLst>
            <pc:docMk/>
            <pc:sldMk cId="4019638380" sldId="257"/>
            <ac:spMk id="2" creationId="{5C2BDAED-FBE0-47C2-99FE-22E940B7CF2E}"/>
          </ac:spMkLst>
        </pc:spChg>
        <pc:spChg chg="mod">
          <ac:chgData name="Bradley Koldyk" userId="S::bradley.koldyk@collegelasalle.com::2b1b4ff0-84a9-4426-8f9d-630c1de94090" providerId="AD" clId="Web-{5670B5DF-705A-7982-5BAF-5EA8F08D967C}" dt="2021-03-05T20:52:04.550" v="57" actId="20577"/>
          <ac:spMkLst>
            <pc:docMk/>
            <pc:sldMk cId="4019638380" sldId="257"/>
            <ac:spMk id="3" creationId="{C8001B6E-569F-48BA-BF61-D38F54EF6376}"/>
          </ac:spMkLst>
        </pc:spChg>
        <pc:spChg chg="add del">
          <ac:chgData name="Bradley Koldyk" userId="S::bradley.koldyk@collegelasalle.com::2b1b4ff0-84a9-4426-8f9d-630c1de94090" providerId="AD" clId="Web-{5670B5DF-705A-7982-5BAF-5EA8F08D967C}" dt="2021-03-05T20:51:54.972" v="55"/>
          <ac:spMkLst>
            <pc:docMk/>
            <pc:sldMk cId="4019638380" sldId="257"/>
            <ac:spMk id="8" creationId="{1B15ED52-F352-441B-82BF-E0EA34836D08}"/>
          </ac:spMkLst>
        </pc:spChg>
        <pc:spChg chg="add del">
          <ac:chgData name="Bradley Koldyk" userId="S::bradley.koldyk@collegelasalle.com::2b1b4ff0-84a9-4426-8f9d-630c1de94090" providerId="AD" clId="Web-{5670B5DF-705A-7982-5BAF-5EA8F08D967C}" dt="2021-03-05T20:51:54.972" v="55"/>
          <ac:spMkLst>
            <pc:docMk/>
            <pc:sldMk cId="4019638380" sldId="257"/>
            <ac:spMk id="10" creationId="{3B2E3793-BFE6-45A2-9B7B-E18844431C99}"/>
          </ac:spMkLst>
        </pc:spChg>
        <pc:spChg chg="add del">
          <ac:chgData name="Bradley Koldyk" userId="S::bradley.koldyk@collegelasalle.com::2b1b4ff0-84a9-4426-8f9d-630c1de94090" providerId="AD" clId="Web-{5670B5DF-705A-7982-5BAF-5EA8F08D967C}" dt="2021-03-05T20:51:54.972" v="55"/>
          <ac:spMkLst>
            <pc:docMk/>
            <pc:sldMk cId="4019638380" sldId="257"/>
            <ac:spMk id="12" creationId="{BC4C4868-CB8F-4AF9-9CDB-8108F2C19B67}"/>
          </ac:spMkLst>
        </pc:spChg>
        <pc:spChg chg="add del">
          <ac:chgData name="Bradley Koldyk" userId="S::bradley.koldyk@collegelasalle.com::2b1b4ff0-84a9-4426-8f9d-630c1de94090" providerId="AD" clId="Web-{5670B5DF-705A-7982-5BAF-5EA8F08D967C}" dt="2021-03-05T20:51:54.972" v="55"/>
          <ac:spMkLst>
            <pc:docMk/>
            <pc:sldMk cId="4019638380" sldId="257"/>
            <ac:spMk id="14" creationId="{375E0459-6403-40CD-989D-56A4407CA12E}"/>
          </ac:spMkLst>
        </pc:spChg>
        <pc:spChg chg="add del">
          <ac:chgData name="Bradley Koldyk" userId="S::bradley.koldyk@collegelasalle.com::2b1b4ff0-84a9-4426-8f9d-630c1de94090" providerId="AD" clId="Web-{5670B5DF-705A-7982-5BAF-5EA8F08D967C}" dt="2021-03-05T20:51:54.972" v="55"/>
          <ac:spMkLst>
            <pc:docMk/>
            <pc:sldMk cId="4019638380" sldId="257"/>
            <ac:spMk id="16" creationId="{53E5B1A8-3AC9-4BD1-9BBC-78CA94F2D1BA}"/>
          </ac:spMkLst>
        </pc:spChg>
        <pc:spChg chg="add">
          <ac:chgData name="Bradley Koldyk" userId="S::bradley.koldyk@collegelasalle.com::2b1b4ff0-84a9-4426-8f9d-630c1de94090" providerId="AD" clId="Web-{5670B5DF-705A-7982-5BAF-5EA8F08D967C}" dt="2021-03-05T20:51:54.972" v="55"/>
          <ac:spMkLst>
            <pc:docMk/>
            <pc:sldMk cId="4019638380" sldId="257"/>
            <ac:spMk id="21" creationId="{2B566528-1B12-4246-9431-5C2D7D081168}"/>
          </ac:spMkLst>
        </pc:spChg>
        <pc:spChg chg="add">
          <ac:chgData name="Bradley Koldyk" userId="S::bradley.koldyk@collegelasalle.com::2b1b4ff0-84a9-4426-8f9d-630c1de94090" providerId="AD" clId="Web-{5670B5DF-705A-7982-5BAF-5EA8F08D967C}" dt="2021-03-05T20:51:54.972" v="55"/>
          <ac:spMkLst>
            <pc:docMk/>
            <pc:sldMk cId="4019638380" sldId="257"/>
            <ac:spMk id="23" creationId="{2E80C965-DB6D-4F81-9E9E-B027384D0BD6}"/>
          </ac:spMkLst>
        </pc:spChg>
        <pc:spChg chg="add">
          <ac:chgData name="Bradley Koldyk" userId="S::bradley.koldyk@collegelasalle.com::2b1b4ff0-84a9-4426-8f9d-630c1de94090" providerId="AD" clId="Web-{5670B5DF-705A-7982-5BAF-5EA8F08D967C}" dt="2021-03-05T20:51:54.972" v="55"/>
          <ac:spMkLst>
            <pc:docMk/>
            <pc:sldMk cId="4019638380" sldId="257"/>
            <ac:spMk id="25" creationId="{A580F890-B085-4E95-96AA-55AEBEC5CE6E}"/>
          </ac:spMkLst>
        </pc:spChg>
        <pc:spChg chg="add">
          <ac:chgData name="Bradley Koldyk" userId="S::bradley.koldyk@collegelasalle.com::2b1b4ff0-84a9-4426-8f9d-630c1de94090" providerId="AD" clId="Web-{5670B5DF-705A-7982-5BAF-5EA8F08D967C}" dt="2021-03-05T20:51:54.972" v="55"/>
          <ac:spMkLst>
            <pc:docMk/>
            <pc:sldMk cId="4019638380" sldId="257"/>
            <ac:spMk id="27" creationId="{D3F51FEB-38FB-4F6C-9F7B-2F2AFAB65463}"/>
          </ac:spMkLst>
        </pc:spChg>
        <pc:spChg chg="add">
          <ac:chgData name="Bradley Koldyk" userId="S::bradley.koldyk@collegelasalle.com::2b1b4ff0-84a9-4426-8f9d-630c1de94090" providerId="AD" clId="Web-{5670B5DF-705A-7982-5BAF-5EA8F08D967C}" dt="2021-03-05T20:51:54.972" v="55"/>
          <ac:spMkLst>
            <pc:docMk/>
            <pc:sldMk cId="4019638380" sldId="257"/>
            <ac:spMk id="29" creationId="{1E547BA6-BAE0-43BB-A7CA-60F69CE252F0}"/>
          </ac:spMkLst>
        </pc:spChg>
        <pc:picChg chg="add mod">
          <ac:chgData name="Bradley Koldyk" userId="S::bradley.koldyk@collegelasalle.com::2b1b4ff0-84a9-4426-8f9d-630c1de94090" providerId="AD" clId="Web-{5670B5DF-705A-7982-5BAF-5EA8F08D967C}" dt="2021-03-05T20:51:54.972" v="55"/>
          <ac:picMkLst>
            <pc:docMk/>
            <pc:sldMk cId="4019638380" sldId="257"/>
            <ac:picMk id="4" creationId="{A5F28729-B658-4455-B417-999DA0DFF336}"/>
          </ac:picMkLst>
        </pc:picChg>
      </pc:sldChg>
      <pc:sldChg chg="modSp new">
        <pc:chgData name="Bradley Koldyk" userId="S::bradley.koldyk@collegelasalle.com::2b1b4ff0-84a9-4426-8f9d-630c1de94090" providerId="AD" clId="Web-{5670B5DF-705A-7982-5BAF-5EA8F08D967C}" dt="2021-03-05T20:59:02.287" v="123" actId="20577"/>
        <pc:sldMkLst>
          <pc:docMk/>
          <pc:sldMk cId="1409991441" sldId="258"/>
        </pc:sldMkLst>
        <pc:spChg chg="mod">
          <ac:chgData name="Bradley Koldyk" userId="S::bradley.koldyk@collegelasalle.com::2b1b4ff0-84a9-4426-8f9d-630c1de94090" providerId="AD" clId="Web-{5670B5DF-705A-7982-5BAF-5EA8F08D967C}" dt="2021-03-05T20:59:02.287" v="123" actId="20577"/>
          <ac:spMkLst>
            <pc:docMk/>
            <pc:sldMk cId="1409991441" sldId="258"/>
            <ac:spMk id="2" creationId="{AA026CF0-96D6-469C-A57F-6F29EEEE3B5F}"/>
          </ac:spMkLst>
        </pc:spChg>
      </pc:sldChg>
      <pc:sldChg chg="modSp new">
        <pc:chgData name="Bradley Koldyk" userId="S::bradley.koldyk@collegelasalle.com::2b1b4ff0-84a9-4426-8f9d-630c1de94090" providerId="AD" clId="Web-{5670B5DF-705A-7982-5BAF-5EA8F08D967C}" dt="2021-03-05T20:58:48.100" v="121" actId="20577"/>
        <pc:sldMkLst>
          <pc:docMk/>
          <pc:sldMk cId="2556333256" sldId="259"/>
        </pc:sldMkLst>
        <pc:spChg chg="mod">
          <ac:chgData name="Bradley Koldyk" userId="S::bradley.koldyk@collegelasalle.com::2b1b4ff0-84a9-4426-8f9d-630c1de94090" providerId="AD" clId="Web-{5670B5DF-705A-7982-5BAF-5EA8F08D967C}" dt="2021-03-05T20:58:48.100" v="121" actId="20577"/>
          <ac:spMkLst>
            <pc:docMk/>
            <pc:sldMk cId="2556333256" sldId="259"/>
            <ac:spMk id="2" creationId="{09E169C2-7DF3-468B-A218-AA4054C0B74E}"/>
          </ac:spMkLst>
        </pc:spChg>
        <pc:spChg chg="mod">
          <ac:chgData name="Bradley Koldyk" userId="S::bradley.koldyk@collegelasalle.com::2b1b4ff0-84a9-4426-8f9d-630c1de94090" providerId="AD" clId="Web-{5670B5DF-705A-7982-5BAF-5EA8F08D967C}" dt="2021-03-05T20:55:04.364" v="90" actId="20577"/>
          <ac:spMkLst>
            <pc:docMk/>
            <pc:sldMk cId="2556333256" sldId="259"/>
            <ac:spMk id="3" creationId="{939DB2AD-1EA1-45C6-99F8-20D625E50B44}"/>
          </ac:spMkLst>
        </pc:spChg>
      </pc:sldChg>
      <pc:sldChg chg="modSp new">
        <pc:chgData name="Bradley Koldyk" userId="S::bradley.koldyk@collegelasalle.com::2b1b4ff0-84a9-4426-8f9d-630c1de94090" providerId="AD" clId="Web-{5670B5DF-705A-7982-5BAF-5EA8F08D967C}" dt="2021-03-05T20:59:23.600" v="134" actId="20577"/>
        <pc:sldMkLst>
          <pc:docMk/>
          <pc:sldMk cId="4177454786" sldId="260"/>
        </pc:sldMkLst>
        <pc:spChg chg="mod">
          <ac:chgData name="Bradley Koldyk" userId="S::bradley.koldyk@collegelasalle.com::2b1b4ff0-84a9-4426-8f9d-630c1de94090" providerId="AD" clId="Web-{5670B5DF-705A-7982-5BAF-5EA8F08D967C}" dt="2021-03-05T20:59:23.600" v="134" actId="20577"/>
          <ac:spMkLst>
            <pc:docMk/>
            <pc:sldMk cId="4177454786" sldId="260"/>
            <ac:spMk id="2" creationId="{F5BF16E5-C39A-4481-AF6E-C5EF6E4EF399}"/>
          </ac:spMkLst>
        </pc:spChg>
      </pc:sldChg>
      <pc:sldChg chg="modSp new">
        <pc:chgData name="Bradley Koldyk" userId="S::bradley.koldyk@collegelasalle.com::2b1b4ff0-84a9-4426-8f9d-630c1de94090" providerId="AD" clId="Web-{5670B5DF-705A-7982-5BAF-5EA8F08D967C}" dt="2021-03-05T20:57:51.412" v="115" actId="20577"/>
        <pc:sldMkLst>
          <pc:docMk/>
          <pc:sldMk cId="3517559300" sldId="261"/>
        </pc:sldMkLst>
        <pc:spChg chg="mod">
          <ac:chgData name="Bradley Koldyk" userId="S::bradley.koldyk@collegelasalle.com::2b1b4ff0-84a9-4426-8f9d-630c1de94090" providerId="AD" clId="Web-{5670B5DF-705A-7982-5BAF-5EA8F08D967C}" dt="2021-03-05T20:57:51.412" v="115" actId="20577"/>
          <ac:spMkLst>
            <pc:docMk/>
            <pc:sldMk cId="3517559300" sldId="261"/>
            <ac:spMk id="2" creationId="{6155DA7E-6BA0-4662-98DA-2BB944A0AC06}"/>
          </ac:spMkLst>
        </pc:spChg>
      </pc:sldChg>
      <pc:sldChg chg="modSp new">
        <pc:chgData name="Bradley Koldyk" userId="S::bradley.koldyk@collegelasalle.com::2b1b4ff0-84a9-4426-8f9d-630c1de94090" providerId="AD" clId="Web-{5670B5DF-705A-7982-5BAF-5EA8F08D967C}" dt="2021-03-05T20:58:38.475" v="120" actId="20577"/>
        <pc:sldMkLst>
          <pc:docMk/>
          <pc:sldMk cId="2790742865" sldId="262"/>
        </pc:sldMkLst>
        <pc:spChg chg="mod">
          <ac:chgData name="Bradley Koldyk" userId="S::bradley.koldyk@collegelasalle.com::2b1b4ff0-84a9-4426-8f9d-630c1de94090" providerId="AD" clId="Web-{5670B5DF-705A-7982-5BAF-5EA8F08D967C}" dt="2021-03-05T20:58:38.475" v="120" actId="20577"/>
          <ac:spMkLst>
            <pc:docMk/>
            <pc:sldMk cId="2790742865" sldId="262"/>
            <ac:spMk id="2" creationId="{C7E14306-1991-4736-88B5-EBBBBB0EE8DA}"/>
          </ac:spMkLst>
        </pc:spChg>
      </pc:sldChg>
      <pc:sldChg chg="modSp new">
        <pc:chgData name="Bradley Koldyk" userId="S::bradley.koldyk@collegelasalle.com::2b1b4ff0-84a9-4426-8f9d-630c1de94090" providerId="AD" clId="Web-{5670B5DF-705A-7982-5BAF-5EA8F08D967C}" dt="2021-03-05T21:00:24.381" v="140" actId="20577"/>
        <pc:sldMkLst>
          <pc:docMk/>
          <pc:sldMk cId="2047033387" sldId="263"/>
        </pc:sldMkLst>
        <pc:spChg chg="mod">
          <ac:chgData name="Bradley Koldyk" userId="S::bradley.koldyk@collegelasalle.com::2b1b4ff0-84a9-4426-8f9d-630c1de94090" providerId="AD" clId="Web-{5670B5DF-705A-7982-5BAF-5EA8F08D967C}" dt="2021-03-05T21:00:24.381" v="140" actId="20577"/>
          <ac:spMkLst>
            <pc:docMk/>
            <pc:sldMk cId="2047033387" sldId="263"/>
            <ac:spMk id="2" creationId="{F257F4F3-E653-4BE3-AD90-B1C1A501619F}"/>
          </ac:spMkLst>
        </pc:spChg>
      </pc:sldChg>
      <pc:sldChg chg="modSp new">
        <pc:chgData name="Bradley Koldyk" userId="S::bradley.koldyk@collegelasalle.com::2b1b4ff0-84a9-4426-8f9d-630c1de94090" providerId="AD" clId="Web-{5670B5DF-705A-7982-5BAF-5EA8F08D967C}" dt="2021-03-05T21:01:02.616" v="146" actId="20577"/>
        <pc:sldMkLst>
          <pc:docMk/>
          <pc:sldMk cId="2977816699" sldId="264"/>
        </pc:sldMkLst>
        <pc:spChg chg="mod">
          <ac:chgData name="Bradley Koldyk" userId="S::bradley.koldyk@collegelasalle.com::2b1b4ff0-84a9-4426-8f9d-630c1de94090" providerId="AD" clId="Web-{5670B5DF-705A-7982-5BAF-5EA8F08D967C}" dt="2021-03-05T21:01:02.616" v="146" actId="20577"/>
          <ac:spMkLst>
            <pc:docMk/>
            <pc:sldMk cId="2977816699" sldId="264"/>
            <ac:spMk id="2" creationId="{6D5F213A-6B88-4186-B515-E31F7CC4145D}"/>
          </ac:spMkLst>
        </pc:spChg>
      </pc:sldChg>
      <pc:sldChg chg="modSp new ord">
        <pc:chgData name="Bradley Koldyk" userId="S::bradley.koldyk@collegelasalle.com::2b1b4ff0-84a9-4426-8f9d-630c1de94090" providerId="AD" clId="Web-{5670B5DF-705A-7982-5BAF-5EA8F08D967C}" dt="2021-03-05T21:02:32.429" v="162"/>
        <pc:sldMkLst>
          <pc:docMk/>
          <pc:sldMk cId="353543855" sldId="265"/>
        </pc:sldMkLst>
        <pc:spChg chg="mod">
          <ac:chgData name="Bradley Koldyk" userId="S::bradley.koldyk@collegelasalle.com::2b1b4ff0-84a9-4426-8f9d-630c1de94090" providerId="AD" clId="Web-{5670B5DF-705A-7982-5BAF-5EA8F08D967C}" dt="2021-03-05T21:01:50.538" v="155" actId="20577"/>
          <ac:spMkLst>
            <pc:docMk/>
            <pc:sldMk cId="353543855" sldId="265"/>
            <ac:spMk id="2" creationId="{BAE164D5-A745-4D33-9ACB-B7F913839B0D}"/>
          </ac:spMkLst>
        </pc:spChg>
        <pc:spChg chg="mod">
          <ac:chgData name="Bradley Koldyk" userId="S::bradley.koldyk@collegelasalle.com::2b1b4ff0-84a9-4426-8f9d-630c1de94090" providerId="AD" clId="Web-{5670B5DF-705A-7982-5BAF-5EA8F08D967C}" dt="2021-03-05T21:02:02.945" v="161" actId="20577"/>
          <ac:spMkLst>
            <pc:docMk/>
            <pc:sldMk cId="353543855" sldId="265"/>
            <ac:spMk id="3" creationId="{D2479FBA-5D08-419E-9F4C-051C9460D0BD}"/>
          </ac:spMkLst>
        </pc:spChg>
      </pc:sldChg>
      <pc:sldChg chg="modSp new">
        <pc:chgData name="Bradley Koldyk" userId="S::bradley.koldyk@collegelasalle.com::2b1b4ff0-84a9-4426-8f9d-630c1de94090" providerId="AD" clId="Web-{5670B5DF-705A-7982-5BAF-5EA8F08D967C}" dt="2021-03-05T21:03:26.445" v="172" actId="20577"/>
        <pc:sldMkLst>
          <pc:docMk/>
          <pc:sldMk cId="3375966899" sldId="266"/>
        </pc:sldMkLst>
        <pc:spChg chg="mod">
          <ac:chgData name="Bradley Koldyk" userId="S::bradley.koldyk@collegelasalle.com::2b1b4ff0-84a9-4426-8f9d-630c1de94090" providerId="AD" clId="Web-{5670B5DF-705A-7982-5BAF-5EA8F08D967C}" dt="2021-03-05T21:03:26.445" v="172" actId="20577"/>
          <ac:spMkLst>
            <pc:docMk/>
            <pc:sldMk cId="3375966899" sldId="266"/>
            <ac:spMk id="2" creationId="{E3321D6A-12AE-4E4A-BFBE-0152A12F2ED5}"/>
          </ac:spMkLst>
        </pc:spChg>
        <pc:spChg chg="mod">
          <ac:chgData name="Bradley Koldyk" userId="S::bradley.koldyk@collegelasalle.com::2b1b4ff0-84a9-4426-8f9d-630c1de94090" providerId="AD" clId="Web-{5670B5DF-705A-7982-5BAF-5EA8F08D967C}" dt="2021-03-05T21:03:17.101" v="170" actId="20577"/>
          <ac:spMkLst>
            <pc:docMk/>
            <pc:sldMk cId="3375966899" sldId="266"/>
            <ac:spMk id="3" creationId="{0372CC9C-62A0-4DB7-8809-70920D050CBB}"/>
          </ac:spMkLst>
        </pc:spChg>
      </pc:sldChg>
    </pc:docChg>
  </pc:docChgLst>
  <pc:docChgLst>
    <pc:chgData clId="Web-{A761B19F-C086-B000-B0CC-55896A9065A5}"/>
    <pc:docChg chg="modSld">
      <pc:chgData name="" userId="" providerId="" clId="Web-{A761B19F-C086-B000-B0CC-55896A9065A5}" dt="2021-03-05T19:46:58.998" v="0" actId="20577"/>
      <pc:docMkLst>
        <pc:docMk/>
      </pc:docMkLst>
      <pc:sldChg chg="modSp">
        <pc:chgData name="" userId="" providerId="" clId="Web-{A761B19F-C086-B000-B0CC-55896A9065A5}" dt="2021-03-05T19:46:58.998" v="0" actId="20577"/>
        <pc:sldMkLst>
          <pc:docMk/>
          <pc:sldMk cId="109857222" sldId="256"/>
        </pc:sldMkLst>
        <pc:spChg chg="mod">
          <ac:chgData name="" userId="" providerId="" clId="Web-{A761B19F-C086-B000-B0CC-55896A9065A5}" dt="2021-03-05T19:46:58.998" v="0" actId="20577"/>
          <ac:spMkLst>
            <pc:docMk/>
            <pc:sldMk cId="109857222" sldId="256"/>
            <ac:spMk id="2" creationId="{00000000-0000-0000-0000-000000000000}"/>
          </ac:spMkLst>
        </pc:spChg>
      </pc:sldChg>
    </pc:docChg>
  </pc:docChgLst>
  <pc:docChgLst>
    <pc:chgData name="Dominic Claveau" userId="S::dominic.claveau@collegelasalle.com::fba10b4c-4c6e-462f-86eb-38211239e948" providerId="AD" clId="Web-{093455A1-370A-F3CE-1AB1-BD7D44E2D42B}"/>
    <pc:docChg chg="modSld">
      <pc:chgData name="Dominic Claveau" userId="S::dominic.claveau@collegelasalle.com::fba10b4c-4c6e-462f-86eb-38211239e948" providerId="AD" clId="Web-{093455A1-370A-F3CE-1AB1-BD7D44E2D42B}" dt="2021-03-06T03:21:16.406" v="31"/>
      <pc:docMkLst>
        <pc:docMk/>
      </pc:docMkLst>
      <pc:sldChg chg="modSp">
        <pc:chgData name="Dominic Claveau" userId="S::dominic.claveau@collegelasalle.com::fba10b4c-4c6e-462f-86eb-38211239e948" providerId="AD" clId="Web-{093455A1-370A-F3CE-1AB1-BD7D44E2D42B}" dt="2021-03-06T02:27:32.554" v="30" actId="20577"/>
        <pc:sldMkLst>
          <pc:docMk/>
          <pc:sldMk cId="109857222" sldId="256"/>
        </pc:sldMkLst>
        <pc:spChg chg="mod">
          <ac:chgData name="Dominic Claveau" userId="S::dominic.claveau@collegelasalle.com::fba10b4c-4c6e-462f-86eb-38211239e948" providerId="AD" clId="Web-{093455A1-370A-F3CE-1AB1-BD7D44E2D42B}" dt="2021-03-06T02:27:32.554" v="30" actId="20577"/>
          <ac:spMkLst>
            <pc:docMk/>
            <pc:sldMk cId="109857222" sldId="256"/>
            <ac:spMk id="2" creationId="{00000000-0000-0000-0000-000000000000}"/>
          </ac:spMkLst>
        </pc:spChg>
      </pc:sldChg>
      <pc:sldChg chg="addSp modSp">
        <pc:chgData name="Dominic Claveau" userId="S::dominic.claveau@collegelasalle.com::fba10b4c-4c6e-462f-86eb-38211239e948" providerId="AD" clId="Web-{093455A1-370A-F3CE-1AB1-BD7D44E2D42B}" dt="2021-03-06T03:21:16.406" v="31"/>
        <pc:sldMkLst>
          <pc:docMk/>
          <pc:sldMk cId="2556333256" sldId="259"/>
        </pc:sldMkLst>
        <pc:picChg chg="add mod">
          <ac:chgData name="Dominic Claveau" userId="S::dominic.claveau@collegelasalle.com::fba10b4c-4c6e-462f-86eb-38211239e948" providerId="AD" clId="Web-{093455A1-370A-F3CE-1AB1-BD7D44E2D42B}" dt="2021-03-06T03:21:16.406" v="31"/>
          <ac:picMkLst>
            <pc:docMk/>
            <pc:sldMk cId="2556333256" sldId="259"/>
            <ac:picMk id="3" creationId="{93B2C00C-18EC-4544-B1E6-F37B78B791D1}"/>
          </ac:picMkLst>
        </pc:picChg>
      </pc:sldChg>
    </pc:docChg>
  </pc:docChgLst>
  <pc:docChgLst>
    <pc:chgData name="Richard Fortier" userId="S::richard.fortier@collegelasalle.com::cc09529a-4da3-4664-943d-6415c88161b8" providerId="AD" clId="Web-{C7E49138-747A-46F5-9672-1A1F218CAC2E}"/>
    <pc:docChg chg="addSld modSld">
      <pc:chgData name="Richard Fortier" userId="S::richard.fortier@collegelasalle.com::cc09529a-4da3-4664-943d-6415c88161b8" providerId="AD" clId="Web-{C7E49138-747A-46F5-9672-1A1F218CAC2E}" dt="2022-02-22T20:27:41.345" v="689" actId="20577"/>
      <pc:docMkLst>
        <pc:docMk/>
      </pc:docMkLst>
      <pc:sldChg chg="modSp">
        <pc:chgData name="Richard Fortier" userId="S::richard.fortier@collegelasalle.com::cc09529a-4da3-4664-943d-6415c88161b8" providerId="AD" clId="Web-{C7E49138-747A-46F5-9672-1A1F218CAC2E}" dt="2022-02-22T20:02:55.248" v="57" actId="20577"/>
        <pc:sldMkLst>
          <pc:docMk/>
          <pc:sldMk cId="4019638380" sldId="257"/>
        </pc:sldMkLst>
        <pc:spChg chg="mod">
          <ac:chgData name="Richard Fortier" userId="S::richard.fortier@collegelasalle.com::cc09529a-4da3-4664-943d-6415c88161b8" providerId="AD" clId="Web-{C7E49138-747A-46F5-9672-1A1F218CAC2E}" dt="2022-02-22T20:02:55.248" v="57" actId="20577"/>
          <ac:spMkLst>
            <pc:docMk/>
            <pc:sldMk cId="4019638380" sldId="257"/>
            <ac:spMk id="3" creationId="{C8001B6E-569F-48BA-BF61-D38F54EF6376}"/>
          </ac:spMkLst>
        </pc:spChg>
      </pc:sldChg>
      <pc:sldChg chg="modSp">
        <pc:chgData name="Richard Fortier" userId="S::richard.fortier@collegelasalle.com::cc09529a-4da3-4664-943d-6415c88161b8" providerId="AD" clId="Web-{C7E49138-747A-46F5-9672-1A1F218CAC2E}" dt="2022-02-22T19:48:44.191" v="0" actId="20577"/>
        <pc:sldMkLst>
          <pc:docMk/>
          <pc:sldMk cId="2047033387" sldId="263"/>
        </pc:sldMkLst>
        <pc:spChg chg="mod">
          <ac:chgData name="Richard Fortier" userId="S::richard.fortier@collegelasalle.com::cc09529a-4da3-4664-943d-6415c88161b8" providerId="AD" clId="Web-{C7E49138-747A-46F5-9672-1A1F218CAC2E}" dt="2022-02-22T19:48:44.191" v="0" actId="20577"/>
          <ac:spMkLst>
            <pc:docMk/>
            <pc:sldMk cId="2047033387" sldId="263"/>
            <ac:spMk id="2" creationId="{F257F4F3-E653-4BE3-AD90-B1C1A501619F}"/>
          </ac:spMkLst>
        </pc:spChg>
      </pc:sldChg>
      <pc:sldChg chg="addSp modSp mod setBg">
        <pc:chgData name="Richard Fortier" userId="S::richard.fortier@collegelasalle.com::cc09529a-4da3-4664-943d-6415c88161b8" providerId="AD" clId="Web-{C7E49138-747A-46F5-9672-1A1F218CAC2E}" dt="2022-02-22T20:17:24.212" v="378"/>
        <pc:sldMkLst>
          <pc:docMk/>
          <pc:sldMk cId="353543855" sldId="265"/>
        </pc:sldMkLst>
        <pc:spChg chg="mod">
          <ac:chgData name="Richard Fortier" userId="S::richard.fortier@collegelasalle.com::cc09529a-4da3-4664-943d-6415c88161b8" providerId="AD" clId="Web-{C7E49138-747A-46F5-9672-1A1F218CAC2E}" dt="2022-02-22T20:17:24.212" v="378"/>
          <ac:spMkLst>
            <pc:docMk/>
            <pc:sldMk cId="353543855" sldId="265"/>
            <ac:spMk id="2" creationId="{BAE164D5-A745-4D33-9ACB-B7F913839B0D}"/>
          </ac:spMkLst>
        </pc:spChg>
        <pc:spChg chg="mod">
          <ac:chgData name="Richard Fortier" userId="S::richard.fortier@collegelasalle.com::cc09529a-4da3-4664-943d-6415c88161b8" providerId="AD" clId="Web-{C7E49138-747A-46F5-9672-1A1F218CAC2E}" dt="2022-02-22T20:17:24.212" v="378"/>
          <ac:spMkLst>
            <pc:docMk/>
            <pc:sldMk cId="353543855" sldId="265"/>
            <ac:spMk id="3" creationId="{D2479FBA-5D08-419E-9F4C-051C9460D0BD}"/>
          </ac:spMkLst>
        </pc:spChg>
        <pc:spChg chg="add">
          <ac:chgData name="Richard Fortier" userId="S::richard.fortier@collegelasalle.com::cc09529a-4da3-4664-943d-6415c88161b8" providerId="AD" clId="Web-{C7E49138-747A-46F5-9672-1A1F218CAC2E}" dt="2022-02-22T20:17:24.212" v="378"/>
          <ac:spMkLst>
            <pc:docMk/>
            <pc:sldMk cId="353543855" sldId="265"/>
            <ac:spMk id="9" creationId="{C8A3C342-1D03-412F-8DD3-BF519E8E0AE9}"/>
          </ac:spMkLst>
        </pc:spChg>
        <pc:spChg chg="add">
          <ac:chgData name="Richard Fortier" userId="S::richard.fortier@collegelasalle.com::cc09529a-4da3-4664-943d-6415c88161b8" providerId="AD" clId="Web-{C7E49138-747A-46F5-9672-1A1F218CAC2E}" dt="2022-02-22T20:17:24.212" v="378"/>
          <ac:spMkLst>
            <pc:docMk/>
            <pc:sldMk cId="353543855" sldId="265"/>
            <ac:spMk id="11" creationId="{81CC9B02-E087-4350-AEBD-2C3CF001AF01}"/>
          </ac:spMkLst>
        </pc:spChg>
        <pc:picChg chg="add mod">
          <ac:chgData name="Richard Fortier" userId="S::richard.fortier@collegelasalle.com::cc09529a-4da3-4664-943d-6415c88161b8" providerId="AD" clId="Web-{C7E49138-747A-46F5-9672-1A1F218CAC2E}" dt="2022-02-22T20:17:24.212" v="378"/>
          <ac:picMkLst>
            <pc:docMk/>
            <pc:sldMk cId="353543855" sldId="265"/>
            <ac:picMk id="4" creationId="{ED99145C-02DF-427A-9BE7-0D1B29A65857}"/>
          </ac:picMkLst>
        </pc:picChg>
      </pc:sldChg>
      <pc:sldChg chg="addSp delSp modSp new mod setBg addAnim">
        <pc:chgData name="Richard Fortier" userId="S::richard.fortier@collegelasalle.com::cc09529a-4da3-4664-943d-6415c88161b8" providerId="AD" clId="Web-{C7E49138-747A-46F5-9672-1A1F218CAC2E}" dt="2022-02-22T20:00:19.387" v="13"/>
        <pc:sldMkLst>
          <pc:docMk/>
          <pc:sldMk cId="1596328221" sldId="269"/>
        </pc:sldMkLst>
        <pc:spChg chg="mod ord">
          <ac:chgData name="Richard Fortier" userId="S::richard.fortier@collegelasalle.com::cc09529a-4da3-4664-943d-6415c88161b8" providerId="AD" clId="Web-{C7E49138-747A-46F5-9672-1A1F218CAC2E}" dt="2022-02-22T20:00:19.387" v="12"/>
          <ac:spMkLst>
            <pc:docMk/>
            <pc:sldMk cId="1596328221" sldId="269"/>
            <ac:spMk id="2" creationId="{7BA93BDA-195C-4CBA-B44C-B90B24F36E6A}"/>
          </ac:spMkLst>
        </pc:spChg>
        <pc:spChg chg="del">
          <ac:chgData name="Richard Fortier" userId="S::richard.fortier@collegelasalle.com::cc09529a-4da3-4664-943d-6415c88161b8" providerId="AD" clId="Web-{C7E49138-747A-46F5-9672-1A1F218CAC2E}" dt="2022-02-22T20:00:02.449" v="10"/>
          <ac:spMkLst>
            <pc:docMk/>
            <pc:sldMk cId="1596328221" sldId="269"/>
            <ac:spMk id="3" creationId="{2B8A6CD6-82A6-4A65-883E-C5C962A9B791}"/>
          </ac:spMkLst>
        </pc:spChg>
        <pc:spChg chg="add">
          <ac:chgData name="Richard Fortier" userId="S::richard.fortier@collegelasalle.com::cc09529a-4da3-4664-943d-6415c88161b8" providerId="AD" clId="Web-{C7E49138-747A-46F5-9672-1A1F218CAC2E}" dt="2022-02-22T20:00:19.387" v="12"/>
          <ac:spMkLst>
            <pc:docMk/>
            <pc:sldMk cId="1596328221" sldId="269"/>
            <ac:spMk id="13" creationId="{989BE678-777B-482A-A616-FEDC47B162E5}"/>
          </ac:spMkLst>
        </pc:spChg>
        <pc:spChg chg="add">
          <ac:chgData name="Richard Fortier" userId="S::richard.fortier@collegelasalle.com::cc09529a-4da3-4664-943d-6415c88161b8" providerId="AD" clId="Web-{C7E49138-747A-46F5-9672-1A1F218CAC2E}" dt="2022-02-22T20:00:19.387" v="12"/>
          <ac:spMkLst>
            <pc:docMk/>
            <pc:sldMk cId="1596328221" sldId="269"/>
            <ac:spMk id="19" creationId="{D28BE0C3-2102-4820-B88B-A448B1840D14}"/>
          </ac:spMkLst>
        </pc:spChg>
        <pc:spChg chg="add">
          <ac:chgData name="Richard Fortier" userId="S::richard.fortier@collegelasalle.com::cc09529a-4da3-4664-943d-6415c88161b8" providerId="AD" clId="Web-{C7E49138-747A-46F5-9672-1A1F218CAC2E}" dt="2022-02-22T20:00:19.387" v="12"/>
          <ac:spMkLst>
            <pc:docMk/>
            <pc:sldMk cId="1596328221" sldId="269"/>
            <ac:spMk id="21" creationId="{E4F17063-EDA4-417B-946F-BA357F3B390D}"/>
          </ac:spMkLst>
        </pc:spChg>
        <pc:spChg chg="add">
          <ac:chgData name="Richard Fortier" userId="S::richard.fortier@collegelasalle.com::cc09529a-4da3-4664-943d-6415c88161b8" providerId="AD" clId="Web-{C7E49138-747A-46F5-9672-1A1F218CAC2E}" dt="2022-02-22T20:00:19.387" v="12"/>
          <ac:spMkLst>
            <pc:docMk/>
            <pc:sldMk cId="1596328221" sldId="269"/>
            <ac:spMk id="23" creationId="{D36F3EEA-55D4-4677-80E7-92D00B8F343B}"/>
          </ac:spMkLst>
        </pc:spChg>
        <pc:picChg chg="add mod">
          <ac:chgData name="Richard Fortier" userId="S::richard.fortier@collegelasalle.com::cc09529a-4da3-4664-943d-6415c88161b8" providerId="AD" clId="Web-{C7E49138-747A-46F5-9672-1A1F218CAC2E}" dt="2022-02-22T20:00:19.387" v="12"/>
          <ac:picMkLst>
            <pc:docMk/>
            <pc:sldMk cId="1596328221" sldId="269"/>
            <ac:picMk id="4" creationId="{3D5E41B2-0547-4E79-BADD-B54A480199F8}"/>
          </ac:picMkLst>
        </pc:picChg>
        <pc:picChg chg="add">
          <ac:chgData name="Richard Fortier" userId="S::richard.fortier@collegelasalle.com::cc09529a-4da3-4664-943d-6415c88161b8" providerId="AD" clId="Web-{C7E49138-747A-46F5-9672-1A1F218CAC2E}" dt="2022-02-22T20:00:19.387" v="12"/>
          <ac:picMkLst>
            <pc:docMk/>
            <pc:sldMk cId="1596328221" sldId="269"/>
            <ac:picMk id="9" creationId="{DF19BAF3-7E20-4B9D-B544-BABAEEA1FA75}"/>
          </ac:picMkLst>
        </pc:picChg>
        <pc:picChg chg="add">
          <ac:chgData name="Richard Fortier" userId="S::richard.fortier@collegelasalle.com::cc09529a-4da3-4664-943d-6415c88161b8" providerId="AD" clId="Web-{C7E49138-747A-46F5-9672-1A1F218CAC2E}" dt="2022-02-22T20:00:19.387" v="12"/>
          <ac:picMkLst>
            <pc:docMk/>
            <pc:sldMk cId="1596328221" sldId="269"/>
            <ac:picMk id="11" creationId="{950648F4-ABCD-4DF0-8641-76CFB2354721}"/>
          </ac:picMkLst>
        </pc:picChg>
        <pc:picChg chg="add">
          <ac:chgData name="Richard Fortier" userId="S::richard.fortier@collegelasalle.com::cc09529a-4da3-4664-943d-6415c88161b8" providerId="AD" clId="Web-{C7E49138-747A-46F5-9672-1A1F218CAC2E}" dt="2022-02-22T20:00:19.387" v="12"/>
          <ac:picMkLst>
            <pc:docMk/>
            <pc:sldMk cId="1596328221" sldId="269"/>
            <ac:picMk id="15" creationId="{CF1EB4BD-9C7E-4AA3-9681-C7EB0DA6250B}"/>
          </ac:picMkLst>
        </pc:picChg>
        <pc:picChg chg="add">
          <ac:chgData name="Richard Fortier" userId="S::richard.fortier@collegelasalle.com::cc09529a-4da3-4664-943d-6415c88161b8" providerId="AD" clId="Web-{C7E49138-747A-46F5-9672-1A1F218CAC2E}" dt="2022-02-22T20:00:19.387" v="12"/>
          <ac:picMkLst>
            <pc:docMk/>
            <pc:sldMk cId="1596328221" sldId="269"/>
            <ac:picMk id="17" creationId="{94AAE3AA-3759-4D28-B0EF-575F25A5146C}"/>
          </ac:picMkLst>
        </pc:picChg>
      </pc:sldChg>
      <pc:sldChg chg="addSp delSp modSp add mod replId setBg">
        <pc:chgData name="Richard Fortier" userId="S::richard.fortier@collegelasalle.com::cc09529a-4da3-4664-943d-6415c88161b8" providerId="AD" clId="Web-{C7E49138-747A-46F5-9672-1A1F218CAC2E}" dt="2022-02-22T20:26:54.297" v="682"/>
        <pc:sldMkLst>
          <pc:docMk/>
          <pc:sldMk cId="1699666250" sldId="270"/>
        </pc:sldMkLst>
        <pc:spChg chg="mod ord">
          <ac:chgData name="Richard Fortier" userId="S::richard.fortier@collegelasalle.com::cc09529a-4da3-4664-943d-6415c88161b8" providerId="AD" clId="Web-{C7E49138-747A-46F5-9672-1A1F218CAC2E}" dt="2022-02-22T20:26:54.297" v="682"/>
          <ac:spMkLst>
            <pc:docMk/>
            <pc:sldMk cId="1699666250" sldId="270"/>
            <ac:spMk id="2" creationId="{BAE164D5-A745-4D33-9ACB-B7F913839B0D}"/>
          </ac:spMkLst>
        </pc:spChg>
        <pc:spChg chg="mod ord">
          <ac:chgData name="Richard Fortier" userId="S::richard.fortier@collegelasalle.com::cc09529a-4da3-4664-943d-6415c88161b8" providerId="AD" clId="Web-{C7E49138-747A-46F5-9672-1A1F218CAC2E}" dt="2022-02-22T20:26:54.297" v="682"/>
          <ac:spMkLst>
            <pc:docMk/>
            <pc:sldMk cId="1699666250" sldId="270"/>
            <ac:spMk id="3" creationId="{D2479FBA-5D08-419E-9F4C-051C9460D0BD}"/>
          </ac:spMkLst>
        </pc:spChg>
        <pc:spChg chg="add mod">
          <ac:chgData name="Richard Fortier" userId="S::richard.fortier@collegelasalle.com::cc09529a-4da3-4664-943d-6415c88161b8" providerId="AD" clId="Web-{C7E49138-747A-46F5-9672-1A1F218CAC2E}" dt="2022-02-22T20:18:18.510" v="383"/>
          <ac:spMkLst>
            <pc:docMk/>
            <pc:sldMk cId="1699666250" sldId="270"/>
            <ac:spMk id="6" creationId="{BDF3ACAB-23A7-44B0-9922-1861AB1AD1C4}"/>
          </ac:spMkLst>
        </pc:spChg>
        <pc:spChg chg="add del">
          <ac:chgData name="Richard Fortier" userId="S::richard.fortier@collegelasalle.com::cc09529a-4da3-4664-943d-6415c88161b8" providerId="AD" clId="Web-{C7E49138-747A-46F5-9672-1A1F218CAC2E}" dt="2022-02-22T20:18:18.510" v="383"/>
          <ac:spMkLst>
            <pc:docMk/>
            <pc:sldMk cId="1699666250" sldId="270"/>
            <ac:spMk id="8" creationId="{923E8915-D2AA-4327-A45A-972C3CA9574B}"/>
          </ac:spMkLst>
        </pc:spChg>
        <pc:spChg chg="add del">
          <ac:chgData name="Richard Fortier" userId="S::richard.fortier@collegelasalle.com::cc09529a-4da3-4664-943d-6415c88161b8" providerId="AD" clId="Web-{C7E49138-747A-46F5-9672-1A1F218CAC2E}" dt="2022-02-22T20:14:59.663" v="369"/>
          <ac:spMkLst>
            <pc:docMk/>
            <pc:sldMk cId="1699666250" sldId="270"/>
            <ac:spMk id="9" creationId="{C8A3C342-1D03-412F-8DD3-BF519E8E0AE9}"/>
          </ac:spMkLst>
        </pc:spChg>
        <pc:spChg chg="add del">
          <ac:chgData name="Richard Fortier" userId="S::richard.fortier@collegelasalle.com::cc09529a-4da3-4664-943d-6415c88161b8" providerId="AD" clId="Web-{C7E49138-747A-46F5-9672-1A1F218CAC2E}" dt="2022-02-22T20:18:18.510" v="383"/>
          <ac:spMkLst>
            <pc:docMk/>
            <pc:sldMk cId="1699666250" sldId="270"/>
            <ac:spMk id="10" creationId="{8302FC3C-9804-4950-B721-5FD704BA6065}"/>
          </ac:spMkLst>
        </pc:spChg>
        <pc:spChg chg="add del">
          <ac:chgData name="Richard Fortier" userId="S::richard.fortier@collegelasalle.com::cc09529a-4da3-4664-943d-6415c88161b8" providerId="AD" clId="Web-{C7E49138-747A-46F5-9672-1A1F218CAC2E}" dt="2022-02-22T20:14:59.663" v="369"/>
          <ac:spMkLst>
            <pc:docMk/>
            <pc:sldMk cId="1699666250" sldId="270"/>
            <ac:spMk id="11" creationId="{81CC9B02-E087-4350-AEBD-2C3CF001AF01}"/>
          </ac:spMkLst>
        </pc:spChg>
        <pc:spChg chg="add del">
          <ac:chgData name="Richard Fortier" userId="S::richard.fortier@collegelasalle.com::cc09529a-4da3-4664-943d-6415c88161b8" providerId="AD" clId="Web-{C7E49138-747A-46F5-9672-1A1F218CAC2E}" dt="2022-02-22T20:15:03.054" v="371"/>
          <ac:spMkLst>
            <pc:docMk/>
            <pc:sldMk cId="1699666250" sldId="270"/>
            <ac:spMk id="13" creationId="{C8A3C342-1D03-412F-8DD3-BF519E8E0AE9}"/>
          </ac:spMkLst>
        </pc:spChg>
        <pc:spChg chg="add del">
          <ac:chgData name="Richard Fortier" userId="S::richard.fortier@collegelasalle.com::cc09529a-4da3-4664-943d-6415c88161b8" providerId="AD" clId="Web-{C7E49138-747A-46F5-9672-1A1F218CAC2E}" dt="2022-02-22T20:15:03.054" v="371"/>
          <ac:spMkLst>
            <pc:docMk/>
            <pc:sldMk cId="1699666250" sldId="270"/>
            <ac:spMk id="14" creationId="{81CC9B02-E087-4350-AEBD-2C3CF001AF01}"/>
          </ac:spMkLst>
        </pc:spChg>
        <pc:spChg chg="add del">
          <ac:chgData name="Richard Fortier" userId="S::richard.fortier@collegelasalle.com::cc09529a-4da3-4664-943d-6415c88161b8" providerId="AD" clId="Web-{C7E49138-747A-46F5-9672-1A1F218CAC2E}" dt="2022-02-22T20:18:18.510" v="383"/>
          <ac:spMkLst>
            <pc:docMk/>
            <pc:sldMk cId="1699666250" sldId="270"/>
            <ac:spMk id="16" creationId="{F3798573-F27B-47EB-8EA4-7EE34954C2D6}"/>
          </ac:spMkLst>
        </pc:spChg>
        <pc:spChg chg="add del">
          <ac:chgData name="Richard Fortier" userId="S::richard.fortier@collegelasalle.com::cc09529a-4da3-4664-943d-6415c88161b8" providerId="AD" clId="Web-{C7E49138-747A-46F5-9672-1A1F218CAC2E}" dt="2022-02-22T20:26:54.297" v="682"/>
          <ac:spMkLst>
            <pc:docMk/>
            <pc:sldMk cId="1699666250" sldId="270"/>
            <ac:spMk id="22" creationId="{C8A3C342-1D03-412F-8DD3-BF519E8E0AE9}"/>
          </ac:spMkLst>
        </pc:spChg>
        <pc:spChg chg="add del">
          <ac:chgData name="Richard Fortier" userId="S::richard.fortier@collegelasalle.com::cc09529a-4da3-4664-943d-6415c88161b8" providerId="AD" clId="Web-{C7E49138-747A-46F5-9672-1A1F218CAC2E}" dt="2022-02-22T20:26:54.297" v="682"/>
          <ac:spMkLst>
            <pc:docMk/>
            <pc:sldMk cId="1699666250" sldId="270"/>
            <ac:spMk id="24" creationId="{81CC9B02-E087-4350-AEBD-2C3CF001AF01}"/>
          </ac:spMkLst>
        </pc:spChg>
        <pc:spChg chg="add del">
          <ac:chgData name="Richard Fortier" userId="S::richard.fortier@collegelasalle.com::cc09529a-4da3-4664-943d-6415c88161b8" providerId="AD" clId="Web-{C7E49138-747A-46F5-9672-1A1F218CAC2E}" dt="2022-02-22T20:26:54.297" v="682"/>
          <ac:spMkLst>
            <pc:docMk/>
            <pc:sldMk cId="1699666250" sldId="270"/>
            <ac:spMk id="26" creationId="{D6F18ACE-6E82-4ADC-8A2F-A1771B309B16}"/>
          </ac:spMkLst>
        </pc:spChg>
        <pc:spChg chg="add">
          <ac:chgData name="Richard Fortier" userId="S::richard.fortier@collegelasalle.com::cc09529a-4da3-4664-943d-6415c88161b8" providerId="AD" clId="Web-{C7E49138-747A-46F5-9672-1A1F218CAC2E}" dt="2022-02-22T20:26:54.297" v="682"/>
          <ac:spMkLst>
            <pc:docMk/>
            <pc:sldMk cId="1699666250" sldId="270"/>
            <ac:spMk id="31" creationId="{0D187C4E-14B9-4504-B200-5127823FA78C}"/>
          </ac:spMkLst>
        </pc:spChg>
        <pc:picChg chg="add mod">
          <ac:chgData name="Richard Fortier" userId="S::richard.fortier@collegelasalle.com::cc09529a-4da3-4664-943d-6415c88161b8" providerId="AD" clId="Web-{C7E49138-747A-46F5-9672-1A1F218CAC2E}" dt="2022-02-22T20:26:54.297" v="682"/>
          <ac:picMkLst>
            <pc:docMk/>
            <pc:sldMk cId="1699666250" sldId="270"/>
            <ac:picMk id="4" creationId="{822F0C76-F0E0-447F-B228-7B2C2D7DB863}"/>
          </ac:picMkLst>
        </pc:picChg>
        <pc:picChg chg="add del">
          <ac:chgData name="Richard Fortier" userId="S::richard.fortier@collegelasalle.com::cc09529a-4da3-4664-943d-6415c88161b8" providerId="AD" clId="Web-{C7E49138-747A-46F5-9672-1A1F218CAC2E}" dt="2022-02-22T20:14:59.663" v="369"/>
          <ac:picMkLst>
            <pc:docMk/>
            <pc:sldMk cId="1699666250" sldId="270"/>
            <ac:picMk id="5" creationId="{BEC2E8A9-B114-4818-8AA7-3CB353B7160A}"/>
          </ac:picMkLst>
        </pc:picChg>
        <pc:picChg chg="add del">
          <ac:chgData name="Richard Fortier" userId="S::richard.fortier@collegelasalle.com::cc09529a-4da3-4664-943d-6415c88161b8" providerId="AD" clId="Web-{C7E49138-747A-46F5-9672-1A1F218CAC2E}" dt="2022-02-22T20:15:03.054" v="371"/>
          <ac:picMkLst>
            <pc:docMk/>
            <pc:sldMk cId="1699666250" sldId="270"/>
            <ac:picMk id="15" creationId="{45B84E92-8512-49AA-8BCD-410ACC4ADCB6}"/>
          </ac:picMkLst>
        </pc:picChg>
        <pc:picChg chg="add del">
          <ac:chgData name="Richard Fortier" userId="S::richard.fortier@collegelasalle.com::cc09529a-4da3-4664-943d-6415c88161b8" providerId="AD" clId="Web-{C7E49138-747A-46F5-9672-1A1F218CAC2E}" dt="2022-02-22T20:18:18.510" v="383"/>
          <ac:picMkLst>
            <pc:docMk/>
            <pc:sldMk cId="1699666250" sldId="270"/>
            <ac:picMk id="17" creationId="{3BC6EBB2-9BDC-4075-BA6B-43A9FBF9C86C}"/>
          </ac:picMkLst>
        </pc:picChg>
        <pc:cxnChg chg="add del">
          <ac:chgData name="Richard Fortier" userId="S::richard.fortier@collegelasalle.com::cc09529a-4da3-4664-943d-6415c88161b8" providerId="AD" clId="Web-{C7E49138-747A-46F5-9672-1A1F218CAC2E}" dt="2022-02-22T20:18:18.510" v="383"/>
          <ac:cxnSpMkLst>
            <pc:docMk/>
            <pc:sldMk cId="1699666250" sldId="270"/>
            <ac:cxnSpMk id="12" creationId="{6B9695BD-ECF6-49CA-8877-8C493193C65D}"/>
          </ac:cxnSpMkLst>
        </pc:cxnChg>
      </pc:sldChg>
      <pc:sldChg chg="addSp modSp add mod replId setBg">
        <pc:chgData name="Richard Fortier" userId="S::richard.fortier@collegelasalle.com::cc09529a-4da3-4664-943d-6415c88161b8" providerId="AD" clId="Web-{C7E49138-747A-46F5-9672-1A1F218CAC2E}" dt="2022-02-22T20:16:46.258" v="376" actId="20577"/>
        <pc:sldMkLst>
          <pc:docMk/>
          <pc:sldMk cId="2278758594" sldId="271"/>
        </pc:sldMkLst>
        <pc:spChg chg="mod">
          <ac:chgData name="Richard Fortier" userId="S::richard.fortier@collegelasalle.com::cc09529a-4da3-4664-943d-6415c88161b8" providerId="AD" clId="Web-{C7E49138-747A-46F5-9672-1A1F218CAC2E}" dt="2022-02-22T20:16:46.258" v="376" actId="20577"/>
          <ac:spMkLst>
            <pc:docMk/>
            <pc:sldMk cId="2278758594" sldId="271"/>
            <ac:spMk id="2" creationId="{BAE164D5-A745-4D33-9ACB-B7F913839B0D}"/>
          </ac:spMkLst>
        </pc:spChg>
        <pc:spChg chg="mod">
          <ac:chgData name="Richard Fortier" userId="S::richard.fortier@collegelasalle.com::cc09529a-4da3-4664-943d-6415c88161b8" providerId="AD" clId="Web-{C7E49138-747A-46F5-9672-1A1F218CAC2E}" dt="2022-02-22T20:16:10.133" v="373"/>
          <ac:spMkLst>
            <pc:docMk/>
            <pc:sldMk cId="2278758594" sldId="271"/>
            <ac:spMk id="3" creationId="{D2479FBA-5D08-419E-9F4C-051C9460D0BD}"/>
          </ac:spMkLst>
        </pc:spChg>
        <pc:spChg chg="add">
          <ac:chgData name="Richard Fortier" userId="S::richard.fortier@collegelasalle.com::cc09529a-4da3-4664-943d-6415c88161b8" providerId="AD" clId="Web-{C7E49138-747A-46F5-9672-1A1F218CAC2E}" dt="2022-02-22T20:16:10.133" v="373"/>
          <ac:spMkLst>
            <pc:docMk/>
            <pc:sldMk cId="2278758594" sldId="271"/>
            <ac:spMk id="9" creationId="{C8A3C342-1D03-412F-8DD3-BF519E8E0AE9}"/>
          </ac:spMkLst>
        </pc:spChg>
        <pc:spChg chg="add">
          <ac:chgData name="Richard Fortier" userId="S::richard.fortier@collegelasalle.com::cc09529a-4da3-4664-943d-6415c88161b8" providerId="AD" clId="Web-{C7E49138-747A-46F5-9672-1A1F218CAC2E}" dt="2022-02-22T20:16:10.133" v="373"/>
          <ac:spMkLst>
            <pc:docMk/>
            <pc:sldMk cId="2278758594" sldId="271"/>
            <ac:spMk id="11" creationId="{81CC9B02-E087-4350-AEBD-2C3CF001AF01}"/>
          </ac:spMkLst>
        </pc:spChg>
        <pc:picChg chg="add">
          <ac:chgData name="Richard Fortier" userId="S::richard.fortier@collegelasalle.com::cc09529a-4da3-4664-943d-6415c88161b8" providerId="AD" clId="Web-{C7E49138-747A-46F5-9672-1A1F218CAC2E}" dt="2022-02-22T20:16:10.133" v="373"/>
          <ac:picMkLst>
            <pc:docMk/>
            <pc:sldMk cId="2278758594" sldId="271"/>
            <ac:picMk id="5" creationId="{38960DE7-7F40-48BB-95BA-550B0220CC23}"/>
          </ac:picMkLst>
        </pc:picChg>
      </pc:sldChg>
      <pc:sldChg chg="addSp modSp new mod setBg">
        <pc:chgData name="Richard Fortier" userId="S::richard.fortier@collegelasalle.com::cc09529a-4da3-4664-943d-6415c88161b8" providerId="AD" clId="Web-{C7E49138-747A-46F5-9672-1A1F218CAC2E}" dt="2022-02-22T20:27:41.345" v="689" actId="20577"/>
        <pc:sldMkLst>
          <pc:docMk/>
          <pc:sldMk cId="4038292318" sldId="272"/>
        </pc:sldMkLst>
        <pc:spChg chg="mod">
          <ac:chgData name="Richard Fortier" userId="S::richard.fortier@collegelasalle.com::cc09529a-4da3-4664-943d-6415c88161b8" providerId="AD" clId="Web-{C7E49138-747A-46F5-9672-1A1F218CAC2E}" dt="2022-02-22T20:23:35.857" v="592"/>
          <ac:spMkLst>
            <pc:docMk/>
            <pc:sldMk cId="4038292318" sldId="272"/>
            <ac:spMk id="2" creationId="{B9EF6A8F-A089-4058-8AD7-9861D8CCDAFC}"/>
          </ac:spMkLst>
        </pc:spChg>
        <pc:spChg chg="mod">
          <ac:chgData name="Richard Fortier" userId="S::richard.fortier@collegelasalle.com::cc09529a-4da3-4664-943d-6415c88161b8" providerId="AD" clId="Web-{C7E49138-747A-46F5-9672-1A1F218CAC2E}" dt="2022-02-22T20:27:41.345" v="689" actId="20577"/>
          <ac:spMkLst>
            <pc:docMk/>
            <pc:sldMk cId="4038292318" sldId="272"/>
            <ac:spMk id="3" creationId="{1AA1B3BC-A35E-478E-9721-83CFAE5AA6C6}"/>
          </ac:spMkLst>
        </pc:spChg>
        <pc:spChg chg="add">
          <ac:chgData name="Richard Fortier" userId="S::richard.fortier@collegelasalle.com::cc09529a-4da3-4664-943d-6415c88161b8" providerId="AD" clId="Web-{C7E49138-747A-46F5-9672-1A1F218CAC2E}" dt="2022-02-22T20:23:35.857" v="592"/>
          <ac:spMkLst>
            <pc:docMk/>
            <pc:sldMk cId="4038292318" sldId="272"/>
            <ac:spMk id="9" creationId="{C8A3C342-1D03-412F-8DD3-BF519E8E0AE9}"/>
          </ac:spMkLst>
        </pc:spChg>
        <pc:spChg chg="add">
          <ac:chgData name="Richard Fortier" userId="S::richard.fortier@collegelasalle.com::cc09529a-4da3-4664-943d-6415c88161b8" providerId="AD" clId="Web-{C7E49138-747A-46F5-9672-1A1F218CAC2E}" dt="2022-02-22T20:23:35.857" v="592"/>
          <ac:spMkLst>
            <pc:docMk/>
            <pc:sldMk cId="4038292318" sldId="272"/>
            <ac:spMk id="11" creationId="{81CC9B02-E087-4350-AEBD-2C3CF001AF01}"/>
          </ac:spMkLst>
        </pc:spChg>
        <pc:spChg chg="add">
          <ac:chgData name="Richard Fortier" userId="S::richard.fortier@collegelasalle.com::cc09529a-4da3-4664-943d-6415c88161b8" providerId="AD" clId="Web-{C7E49138-747A-46F5-9672-1A1F218CAC2E}" dt="2022-02-22T20:23:35.857" v="592"/>
          <ac:spMkLst>
            <pc:docMk/>
            <pc:sldMk cId="4038292318" sldId="272"/>
            <ac:spMk id="13" creationId="{D6F18ACE-6E82-4ADC-8A2F-A1771B309B16}"/>
          </ac:spMkLst>
        </pc:spChg>
        <pc:picChg chg="add">
          <ac:chgData name="Richard Fortier" userId="S::richard.fortier@collegelasalle.com::cc09529a-4da3-4664-943d-6415c88161b8" providerId="AD" clId="Web-{C7E49138-747A-46F5-9672-1A1F218CAC2E}" dt="2022-02-22T20:23:35.857" v="592"/>
          <ac:picMkLst>
            <pc:docMk/>
            <pc:sldMk cId="4038292318" sldId="272"/>
            <ac:picMk id="5" creationId="{382DD9A0-843E-4829-8919-67529A91FFFF}"/>
          </ac:picMkLst>
        </pc:picChg>
      </pc:sldChg>
    </pc:docChg>
  </pc:docChgLst>
  <pc:docChgLst>
    <pc:chgData name="Dominic Claveau" userId="S::dominic.claveau@collegelasalle.com::fba10b4c-4c6e-462f-86eb-38211239e948" providerId="AD" clId="Web-{C234C14C-3745-4742-82E2-67FF87CB6220}"/>
    <pc:docChg chg="mod addSld modSld">
      <pc:chgData name="Dominic Claveau" userId="S::dominic.claveau@collegelasalle.com::fba10b4c-4c6e-462f-86eb-38211239e948" providerId="AD" clId="Web-{C234C14C-3745-4742-82E2-67FF87CB6220}" dt="2022-02-22T02:02:52.644" v="54"/>
      <pc:docMkLst>
        <pc:docMk/>
      </pc:docMkLst>
      <pc:sldChg chg="addSp modSp">
        <pc:chgData name="Dominic Claveau" userId="S::dominic.claveau@collegelasalle.com::fba10b4c-4c6e-462f-86eb-38211239e948" providerId="AD" clId="Web-{C234C14C-3745-4742-82E2-67FF87CB6220}" dt="2022-02-22T01:54:20.496" v="5" actId="14100"/>
        <pc:sldMkLst>
          <pc:docMk/>
          <pc:sldMk cId="2556333256" sldId="259"/>
        </pc:sldMkLst>
        <pc:picChg chg="mod">
          <ac:chgData name="Dominic Claveau" userId="S::dominic.claveau@collegelasalle.com::fba10b4c-4c6e-462f-86eb-38211239e948" providerId="AD" clId="Web-{C234C14C-3745-4742-82E2-67FF87CB6220}" dt="2022-02-22T01:51:32.041" v="1" actId="1076"/>
          <ac:picMkLst>
            <pc:docMk/>
            <pc:sldMk cId="2556333256" sldId="259"/>
            <ac:picMk id="3" creationId="{93B2C00C-18EC-4544-B1E6-F37B78B791D1}"/>
          </ac:picMkLst>
        </pc:picChg>
        <pc:picChg chg="add mod">
          <ac:chgData name="Dominic Claveau" userId="S::dominic.claveau@collegelasalle.com::fba10b4c-4c6e-462f-86eb-38211239e948" providerId="AD" clId="Web-{C234C14C-3745-4742-82E2-67FF87CB6220}" dt="2022-02-22T01:54:20.496" v="5" actId="14100"/>
          <ac:picMkLst>
            <pc:docMk/>
            <pc:sldMk cId="2556333256" sldId="259"/>
            <ac:picMk id="4" creationId="{882E7254-4A8C-4938-8349-68855CD43C80}"/>
          </ac:picMkLst>
        </pc:picChg>
      </pc:sldChg>
      <pc:sldChg chg="addSp delSp modSp mod setBg">
        <pc:chgData name="Dominic Claveau" userId="S::dominic.claveau@collegelasalle.com::fba10b4c-4c6e-462f-86eb-38211239e948" providerId="AD" clId="Web-{C234C14C-3745-4742-82E2-67FF87CB6220}" dt="2022-02-22T02:02:52.644" v="54"/>
        <pc:sldMkLst>
          <pc:docMk/>
          <pc:sldMk cId="2047033387" sldId="263"/>
        </pc:sldMkLst>
        <pc:spChg chg="mod ord">
          <ac:chgData name="Dominic Claveau" userId="S::dominic.claveau@collegelasalle.com::fba10b4c-4c6e-462f-86eb-38211239e948" providerId="AD" clId="Web-{C234C14C-3745-4742-82E2-67FF87CB6220}" dt="2022-02-22T02:02:52.644" v="54"/>
          <ac:spMkLst>
            <pc:docMk/>
            <pc:sldMk cId="2047033387" sldId="263"/>
            <ac:spMk id="2" creationId="{F257F4F3-E653-4BE3-AD90-B1C1A501619F}"/>
          </ac:spMkLst>
        </pc:spChg>
        <pc:spChg chg="mod ord">
          <ac:chgData name="Dominic Claveau" userId="S::dominic.claveau@collegelasalle.com::fba10b4c-4c6e-462f-86eb-38211239e948" providerId="AD" clId="Web-{C234C14C-3745-4742-82E2-67FF87CB6220}" dt="2022-02-22T02:02:52.644" v="54"/>
          <ac:spMkLst>
            <pc:docMk/>
            <pc:sldMk cId="2047033387" sldId="263"/>
            <ac:spMk id="8" creationId="{7EF9C131-E693-404A-90B5-916132DFBB9A}"/>
          </ac:spMkLst>
        </pc:spChg>
        <pc:spChg chg="add del">
          <ac:chgData name="Dominic Claveau" userId="S::dominic.claveau@collegelasalle.com::fba10b4c-4c6e-462f-86eb-38211239e948" providerId="AD" clId="Web-{C234C14C-3745-4742-82E2-67FF87CB6220}" dt="2022-02-22T02:01:16.580" v="37"/>
          <ac:spMkLst>
            <pc:docMk/>
            <pc:sldMk cId="2047033387" sldId="263"/>
            <ac:spMk id="10" creationId="{B54E2689-26D4-44B0-9175-57BD88CF2849}"/>
          </ac:spMkLst>
        </pc:spChg>
        <pc:spChg chg="add del">
          <ac:chgData name="Dominic Claveau" userId="S::dominic.claveau@collegelasalle.com::fba10b4c-4c6e-462f-86eb-38211239e948" providerId="AD" clId="Web-{C234C14C-3745-4742-82E2-67FF87CB6220}" dt="2022-02-22T02:01:19.424" v="39"/>
          <ac:spMkLst>
            <pc:docMk/>
            <pc:sldMk cId="2047033387" sldId="263"/>
            <ac:spMk id="12" creationId="{A10049FB-9EB9-40A5-B47A-F88DBA104808}"/>
          </ac:spMkLst>
        </pc:spChg>
        <pc:spChg chg="add del">
          <ac:chgData name="Dominic Claveau" userId="S::dominic.claveau@collegelasalle.com::fba10b4c-4c6e-462f-86eb-38211239e948" providerId="AD" clId="Web-{C234C14C-3745-4742-82E2-67FF87CB6220}" dt="2022-02-22T02:01:19.424" v="39"/>
          <ac:spMkLst>
            <pc:docMk/>
            <pc:sldMk cId="2047033387" sldId="263"/>
            <ac:spMk id="14" creationId="{9053E132-12E5-44D2-AA0E-9353E65AC083}"/>
          </ac:spMkLst>
        </pc:spChg>
        <pc:spChg chg="add del">
          <ac:chgData name="Dominic Claveau" userId="S::dominic.claveau@collegelasalle.com::fba10b4c-4c6e-462f-86eb-38211239e948" providerId="AD" clId="Web-{C234C14C-3745-4742-82E2-67FF87CB6220}" dt="2022-02-22T02:02:17.206" v="51"/>
          <ac:spMkLst>
            <pc:docMk/>
            <pc:sldMk cId="2047033387" sldId="263"/>
            <ac:spMk id="16" creationId="{C8A3C342-1D03-412F-8DD3-BF519E8E0AE9}"/>
          </ac:spMkLst>
        </pc:spChg>
        <pc:spChg chg="add del">
          <ac:chgData name="Dominic Claveau" userId="S::dominic.claveau@collegelasalle.com::fba10b4c-4c6e-462f-86eb-38211239e948" providerId="AD" clId="Web-{C234C14C-3745-4742-82E2-67FF87CB6220}" dt="2022-02-22T02:02:17.206" v="51"/>
          <ac:spMkLst>
            <pc:docMk/>
            <pc:sldMk cId="2047033387" sldId="263"/>
            <ac:spMk id="18" creationId="{81CC9B02-E087-4350-AEBD-2C3CF001AF01}"/>
          </ac:spMkLst>
        </pc:spChg>
        <pc:spChg chg="add del">
          <ac:chgData name="Dominic Claveau" userId="S::dominic.claveau@collegelasalle.com::fba10b4c-4c6e-462f-86eb-38211239e948" providerId="AD" clId="Web-{C234C14C-3745-4742-82E2-67FF87CB6220}" dt="2022-02-22T02:02:17.206" v="51"/>
          <ac:spMkLst>
            <pc:docMk/>
            <pc:sldMk cId="2047033387" sldId="263"/>
            <ac:spMk id="20" creationId="{D6F18ACE-6E82-4ADC-8A2F-A1771B309B16}"/>
          </ac:spMkLst>
        </pc:spChg>
        <pc:spChg chg="add del">
          <ac:chgData name="Dominic Claveau" userId="S::dominic.claveau@collegelasalle.com::fba10b4c-4c6e-462f-86eb-38211239e948" providerId="AD" clId="Web-{C234C14C-3745-4742-82E2-67FF87CB6220}" dt="2022-02-22T02:02:15.252" v="50"/>
          <ac:spMkLst>
            <pc:docMk/>
            <pc:sldMk cId="2047033387" sldId="263"/>
            <ac:spMk id="22" creationId="{B54E2689-26D4-44B0-9175-57BD88CF2849}"/>
          </ac:spMkLst>
        </pc:spChg>
        <pc:spChg chg="add del">
          <ac:chgData name="Dominic Claveau" userId="S::dominic.claveau@collegelasalle.com::fba10b4c-4c6e-462f-86eb-38211239e948" providerId="AD" clId="Web-{C234C14C-3745-4742-82E2-67FF87CB6220}" dt="2022-02-22T02:02:14.596" v="49"/>
          <ac:spMkLst>
            <pc:docMk/>
            <pc:sldMk cId="2047033387" sldId="263"/>
            <ac:spMk id="24" creationId="{B54E2689-26D4-44B0-9175-57BD88CF2849}"/>
          </ac:spMkLst>
        </pc:spChg>
        <pc:spChg chg="add">
          <ac:chgData name="Dominic Claveau" userId="S::dominic.claveau@collegelasalle.com::fba10b4c-4c6e-462f-86eb-38211239e948" providerId="AD" clId="Web-{C234C14C-3745-4742-82E2-67FF87CB6220}" dt="2022-02-22T02:02:52.644" v="54"/>
          <ac:spMkLst>
            <pc:docMk/>
            <pc:sldMk cId="2047033387" sldId="263"/>
            <ac:spMk id="26" creationId="{29787B81-C7DF-412B-A405-EF4454012DEE}"/>
          </ac:spMkLst>
        </pc:spChg>
        <pc:picChg chg="add mod ord">
          <ac:chgData name="Dominic Claveau" userId="S::dominic.claveau@collegelasalle.com::fba10b4c-4c6e-462f-86eb-38211239e948" providerId="AD" clId="Web-{C234C14C-3745-4742-82E2-67FF87CB6220}" dt="2022-02-22T02:02:52.644" v="54"/>
          <ac:picMkLst>
            <pc:docMk/>
            <pc:sldMk cId="2047033387" sldId="263"/>
            <ac:picMk id="3" creationId="{4AE4B7EE-F4B7-4098-9EFD-C065ED5BAF18}"/>
          </ac:picMkLst>
        </pc:picChg>
        <pc:picChg chg="mod ord">
          <ac:chgData name="Dominic Claveau" userId="S::dominic.claveau@collegelasalle.com::fba10b4c-4c6e-462f-86eb-38211239e948" providerId="AD" clId="Web-{C234C14C-3745-4742-82E2-67FF87CB6220}" dt="2022-02-22T02:02:52.644" v="54"/>
          <ac:picMkLst>
            <pc:docMk/>
            <pc:sldMk cId="2047033387" sldId="263"/>
            <ac:picMk id="4" creationId="{529BC0AF-6212-4B47-9C75-05DCB0EA1F5B}"/>
          </ac:picMkLst>
        </pc:picChg>
        <pc:picChg chg="del mod">
          <ac:chgData name="Dominic Claveau" userId="S::dominic.claveau@collegelasalle.com::fba10b4c-4c6e-462f-86eb-38211239e948" providerId="AD" clId="Web-{C234C14C-3745-4742-82E2-67FF87CB6220}" dt="2022-02-22T01:56:38.389" v="19"/>
          <ac:picMkLst>
            <pc:docMk/>
            <pc:sldMk cId="2047033387" sldId="263"/>
            <ac:picMk id="5" creationId="{C2BB83C2-B582-48DF-B229-6568E6514ADD}"/>
          </ac:picMkLst>
        </pc:picChg>
        <pc:picChg chg="del">
          <ac:chgData name="Dominic Claveau" userId="S::dominic.claveau@collegelasalle.com::fba10b4c-4c6e-462f-86eb-38211239e948" providerId="AD" clId="Web-{C234C14C-3745-4742-82E2-67FF87CB6220}" dt="2022-02-22T01:56:52.545" v="21"/>
          <ac:picMkLst>
            <pc:docMk/>
            <pc:sldMk cId="2047033387" sldId="263"/>
            <ac:picMk id="6" creationId="{82E39EF2-4B23-4339-B94C-1A34FAD82884}"/>
          </ac:picMkLst>
        </pc:picChg>
      </pc:sldChg>
      <pc:sldChg chg="addSp delSp modSp new">
        <pc:chgData name="Dominic Claveau" userId="S::dominic.claveau@collegelasalle.com::fba10b4c-4c6e-462f-86eb-38211239e948" providerId="AD" clId="Web-{C234C14C-3745-4742-82E2-67FF87CB6220}" dt="2022-02-22T01:57:00.326" v="23" actId="1076"/>
        <pc:sldMkLst>
          <pc:docMk/>
          <pc:sldMk cId="61393562" sldId="268"/>
        </pc:sldMkLst>
        <pc:spChg chg="del">
          <ac:chgData name="Dominic Claveau" userId="S::dominic.claveau@collegelasalle.com::fba10b4c-4c6e-462f-86eb-38211239e948" providerId="AD" clId="Web-{C234C14C-3745-4742-82E2-67FF87CB6220}" dt="2022-02-22T01:56:47.967" v="20"/>
          <ac:spMkLst>
            <pc:docMk/>
            <pc:sldMk cId="61393562" sldId="268"/>
            <ac:spMk id="3" creationId="{D54FD605-DDC0-49BE-8120-6A925BF1A4B1}"/>
          </ac:spMkLst>
        </pc:spChg>
        <pc:picChg chg="add mod ord">
          <ac:chgData name="Dominic Claveau" userId="S::dominic.claveau@collegelasalle.com::fba10b4c-4c6e-462f-86eb-38211239e948" providerId="AD" clId="Web-{C234C14C-3745-4742-82E2-67FF87CB6220}" dt="2022-02-22T01:56:47.967" v="20"/>
          <ac:picMkLst>
            <pc:docMk/>
            <pc:sldMk cId="61393562" sldId="268"/>
            <ac:picMk id="4" creationId="{4DB0B577-5801-4C7E-8F93-2BBCF45D5726}"/>
          </ac:picMkLst>
        </pc:picChg>
        <pc:picChg chg="add mod">
          <ac:chgData name="Dominic Claveau" userId="S::dominic.claveau@collegelasalle.com::fba10b4c-4c6e-462f-86eb-38211239e948" providerId="AD" clId="Web-{C234C14C-3745-4742-82E2-67FF87CB6220}" dt="2022-02-22T01:57:00.326" v="23" actId="1076"/>
          <ac:picMkLst>
            <pc:docMk/>
            <pc:sldMk cId="61393562" sldId="268"/>
            <ac:picMk id="5" creationId="{519F691C-D3DF-454A-A8AD-D046D0C2370F}"/>
          </ac:picMkLst>
        </pc:picChg>
      </pc:sldChg>
    </pc:docChg>
  </pc:docChgLst>
  <pc:docChgLst>
    <pc:chgData name="Bradley Koldyk" userId="S::bradley.koldyk@collegelasalle.com::2b1b4ff0-84a9-4426-8f9d-630c1de94090" providerId="AD" clId="Web-{6FA5E21D-6659-4E1F-81F5-4EF8097F4A78}"/>
    <pc:docChg chg="modSld">
      <pc:chgData name="Bradley Koldyk" userId="S::bradley.koldyk@collegelasalle.com::2b1b4ff0-84a9-4426-8f9d-630c1de94090" providerId="AD" clId="Web-{6FA5E21D-6659-4E1F-81F5-4EF8097F4A78}" dt="2021-03-05T19:46:41.554" v="1" actId="20577"/>
      <pc:docMkLst>
        <pc:docMk/>
      </pc:docMkLst>
      <pc:sldChg chg="modSp">
        <pc:chgData name="Bradley Koldyk" userId="S::bradley.koldyk@collegelasalle.com::2b1b4ff0-84a9-4426-8f9d-630c1de94090" providerId="AD" clId="Web-{6FA5E21D-6659-4E1F-81F5-4EF8097F4A78}" dt="2021-03-05T19:46:41.554" v="1" actId="20577"/>
        <pc:sldMkLst>
          <pc:docMk/>
          <pc:sldMk cId="109857222" sldId="256"/>
        </pc:sldMkLst>
        <pc:spChg chg="mod">
          <ac:chgData name="Bradley Koldyk" userId="S::bradley.koldyk@collegelasalle.com::2b1b4ff0-84a9-4426-8f9d-630c1de94090" providerId="AD" clId="Web-{6FA5E21D-6659-4E1F-81F5-4EF8097F4A78}" dt="2021-03-05T19:46:41.554" v="1" actId="20577"/>
          <ac:spMkLst>
            <pc:docMk/>
            <pc:sldMk cId="109857222" sldId="256"/>
            <ac:spMk id="2" creationId="{00000000-0000-0000-0000-000000000000}"/>
          </ac:spMkLst>
        </pc:spChg>
      </pc:sldChg>
    </pc:docChg>
  </pc:docChgLst>
  <pc:docChgLst>
    <pc:chgData name="Richard Fortier" userId="S::richard.fortier@collegelasalle.com::cc09529a-4da3-4664-943d-6415c88161b8" providerId="AD" clId="Web-{DC8B9614-228E-4641-B16D-EDA7851E6FB8}"/>
    <pc:docChg chg="modSld addMainMaster delMainMaster">
      <pc:chgData name="Richard Fortier" userId="S::richard.fortier@collegelasalle.com::cc09529a-4da3-4664-943d-6415c88161b8" providerId="AD" clId="Web-{DC8B9614-228E-4641-B16D-EDA7851E6FB8}" dt="2021-03-06T03:24:26.810" v="1410" actId="1076"/>
      <pc:docMkLst>
        <pc:docMk/>
      </pc:docMkLst>
      <pc:sldChg chg="addSp delSp modSp mod setBg modClrScheme setClrOvrMap chgLayout">
        <pc:chgData name="Richard Fortier" userId="S::richard.fortier@collegelasalle.com::cc09529a-4da3-4664-943d-6415c88161b8" providerId="AD" clId="Web-{DC8B9614-228E-4641-B16D-EDA7851E6FB8}" dt="2021-03-06T02:58:22.925" v="1310"/>
        <pc:sldMkLst>
          <pc:docMk/>
          <pc:sldMk cId="109857222" sldId="256"/>
        </pc:sldMkLst>
        <pc:spChg chg="mod ord">
          <ac:chgData name="Richard Fortier" userId="S::richard.fortier@collegelasalle.com::cc09529a-4da3-4664-943d-6415c88161b8" providerId="AD" clId="Web-{DC8B9614-228E-4641-B16D-EDA7851E6FB8}" dt="2021-03-06T02:58:22.925" v="1310"/>
          <ac:spMkLst>
            <pc:docMk/>
            <pc:sldMk cId="109857222" sldId="256"/>
            <ac:spMk id="2" creationId="{00000000-0000-0000-0000-000000000000}"/>
          </ac:spMkLst>
        </pc:spChg>
        <pc:spChg chg="mod ord">
          <ac:chgData name="Richard Fortier" userId="S::richard.fortier@collegelasalle.com::cc09529a-4da3-4664-943d-6415c88161b8" providerId="AD" clId="Web-{DC8B9614-228E-4641-B16D-EDA7851E6FB8}" dt="2021-03-06T02:58:22.925" v="1310"/>
          <ac:spMkLst>
            <pc:docMk/>
            <pc:sldMk cId="109857222" sldId="256"/>
            <ac:spMk id="3" creationId="{00000000-0000-0000-0000-000000000000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2:57:48.910" v="1303"/>
          <ac:spMkLst>
            <pc:docMk/>
            <pc:sldMk cId="109857222" sldId="256"/>
            <ac:spMk id="8" creationId="{DE27238C-8EAF-4098-86E6-7723B7DAE601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2:57:48.910" v="1303"/>
          <ac:spMkLst>
            <pc:docMk/>
            <pc:sldMk cId="109857222" sldId="256"/>
            <ac:spMk id="10" creationId="{992F97B1-1891-4FCC-9E5F-BA97EDB48F89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2:57:48.910" v="1303"/>
          <ac:spMkLst>
            <pc:docMk/>
            <pc:sldMk cId="109857222" sldId="256"/>
            <ac:spMk id="12" creationId="{78C6C821-FEE1-4EB6-9590-C021440C77DE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2:57:48.910" v="1303"/>
          <ac:spMkLst>
            <pc:docMk/>
            <pc:sldMk cId="109857222" sldId="256"/>
            <ac:spMk id="14" creationId="{B61A74B3-E247-44D4-8C48-FAE8E2056401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2:58:22.925" v="1310"/>
          <ac:spMkLst>
            <pc:docMk/>
            <pc:sldMk cId="109857222" sldId="256"/>
            <ac:spMk id="20" creationId="{C885E190-58DD-42DD-A4A8-401E15C92A52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2:58:22.613" v="1309"/>
          <ac:spMkLst>
            <pc:docMk/>
            <pc:sldMk cId="109857222" sldId="256"/>
            <ac:spMk id="22" creationId="{A4322390-8B58-46BE-88EB-D9FD30C08743}"/>
          </ac:spMkLst>
        </pc:spChg>
        <pc:spChg chg="add">
          <ac:chgData name="Richard Fortier" userId="S::richard.fortier@collegelasalle.com::cc09529a-4da3-4664-943d-6415c88161b8" providerId="AD" clId="Web-{DC8B9614-228E-4641-B16D-EDA7851E6FB8}" dt="2021-03-06T02:58:22.925" v="1310"/>
          <ac:spMkLst>
            <pc:docMk/>
            <pc:sldMk cId="109857222" sldId="256"/>
            <ac:spMk id="23" creationId="{A4322390-8B58-46BE-88EB-D9FD30C08743}"/>
          </ac:spMkLst>
        </pc:spChg>
        <pc:spChg chg="add">
          <ac:chgData name="Richard Fortier" userId="S::richard.fortier@collegelasalle.com::cc09529a-4da3-4664-943d-6415c88161b8" providerId="AD" clId="Web-{DC8B9614-228E-4641-B16D-EDA7851E6FB8}" dt="2021-03-06T02:58:22.925" v="1310"/>
          <ac:spMkLst>
            <pc:docMk/>
            <pc:sldMk cId="109857222" sldId="256"/>
            <ac:spMk id="24" creationId="{C885E190-58DD-42DD-A4A8-401E15C92A52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2:58:20.191" v="1307"/>
          <ac:spMkLst>
            <pc:docMk/>
            <pc:sldMk cId="109857222" sldId="256"/>
            <ac:spMk id="25" creationId="{E4F17063-EDA4-417B-946F-BA357F3B390D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2:58:20.191" v="1307"/>
          <ac:spMkLst>
            <pc:docMk/>
            <pc:sldMk cId="109857222" sldId="256"/>
            <ac:spMk id="27" creationId="{D36F3EEA-55D4-4677-80E7-92D00B8F343B}"/>
          </ac:spMkLst>
        </pc:spChg>
        <pc:picChg chg="add mod ord">
          <ac:chgData name="Richard Fortier" userId="S::richard.fortier@collegelasalle.com::cc09529a-4da3-4664-943d-6415c88161b8" providerId="AD" clId="Web-{DC8B9614-228E-4641-B16D-EDA7851E6FB8}" dt="2021-03-06T02:58:22.925" v="1310"/>
          <ac:picMkLst>
            <pc:docMk/>
            <pc:sldMk cId="109857222" sldId="256"/>
            <ac:picMk id="4" creationId="{7709CD13-25D0-4982-BD45-E3624E7F3C7E}"/>
          </ac:picMkLst>
        </pc:picChg>
        <pc:picChg chg="add del">
          <ac:chgData name="Richard Fortier" userId="S::richard.fortier@collegelasalle.com::cc09529a-4da3-4664-943d-6415c88161b8" providerId="AD" clId="Web-{DC8B9614-228E-4641-B16D-EDA7851E6FB8}" dt="2021-03-06T02:58:13.441" v="1305"/>
          <ac:picMkLst>
            <pc:docMk/>
            <pc:sldMk cId="109857222" sldId="256"/>
            <ac:picMk id="16" creationId="{67446644-4818-43B9-97B8-0379009D064C}"/>
          </ac:picMkLst>
        </pc:picChg>
      </pc:sldChg>
      <pc:sldChg chg="addSp delSp modSp mod setBg modClrScheme delDesignElem chgLayout">
        <pc:chgData name="Richard Fortier" userId="S::richard.fortier@collegelasalle.com::cc09529a-4da3-4664-943d-6415c88161b8" providerId="AD" clId="Web-{DC8B9614-228E-4641-B16D-EDA7851E6FB8}" dt="2021-03-06T03:07:12.647" v="1388" actId="20577"/>
        <pc:sldMkLst>
          <pc:docMk/>
          <pc:sldMk cId="4019638380" sldId="257"/>
        </pc:sldMkLst>
        <pc:spChg chg="mod ord">
          <ac:chgData name="Richard Fortier" userId="S::richard.fortier@collegelasalle.com::cc09529a-4da3-4664-943d-6415c88161b8" providerId="AD" clId="Web-{DC8B9614-228E-4641-B16D-EDA7851E6FB8}" dt="2021-03-06T03:02:57.896" v="1339"/>
          <ac:spMkLst>
            <pc:docMk/>
            <pc:sldMk cId="4019638380" sldId="257"/>
            <ac:spMk id="2" creationId="{5C2BDAED-FBE0-47C2-99FE-22E940B7CF2E}"/>
          </ac:spMkLst>
        </pc:spChg>
        <pc:spChg chg="mod ord">
          <ac:chgData name="Richard Fortier" userId="S::richard.fortier@collegelasalle.com::cc09529a-4da3-4664-943d-6415c88161b8" providerId="AD" clId="Web-{DC8B9614-228E-4641-B16D-EDA7851E6FB8}" dt="2021-03-06T03:07:12.647" v="1388" actId="20577"/>
          <ac:spMkLst>
            <pc:docMk/>
            <pc:sldMk cId="4019638380" sldId="257"/>
            <ac:spMk id="3" creationId="{C8001B6E-569F-48BA-BF61-D38F54EF6376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3:02:57.911" v="1340"/>
          <ac:spMkLst>
            <pc:docMk/>
            <pc:sldMk cId="4019638380" sldId="257"/>
            <ac:spMk id="9" creationId="{C8A3C342-1D03-412F-8DD3-BF519E8E0AE9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3:02:57.911" v="1340"/>
          <ac:spMkLst>
            <pc:docMk/>
            <pc:sldMk cId="4019638380" sldId="257"/>
            <ac:spMk id="11" creationId="{81CC9B02-E087-4350-AEBD-2C3CF001AF01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3:02:57.896" v="1339"/>
          <ac:spMkLst>
            <pc:docMk/>
            <pc:sldMk cId="4019638380" sldId="257"/>
            <ac:spMk id="13" creationId="{A26E2FAE-FA60-497B-B2CB-7702C6FF3A3F}"/>
          </ac:spMkLst>
        </pc:spChg>
        <pc:spChg chg="add">
          <ac:chgData name="Richard Fortier" userId="S::richard.fortier@collegelasalle.com::cc09529a-4da3-4664-943d-6415c88161b8" providerId="AD" clId="Web-{DC8B9614-228E-4641-B16D-EDA7851E6FB8}" dt="2021-03-06T03:02:57.911" v="1340"/>
          <ac:spMkLst>
            <pc:docMk/>
            <pc:sldMk cId="4019638380" sldId="257"/>
            <ac:spMk id="15" creationId="{C8A3C342-1D03-412F-8DD3-BF519E8E0AE9}"/>
          </ac:spMkLst>
        </pc:spChg>
        <pc:spChg chg="add">
          <ac:chgData name="Richard Fortier" userId="S::richard.fortier@collegelasalle.com::cc09529a-4da3-4664-943d-6415c88161b8" providerId="AD" clId="Web-{DC8B9614-228E-4641-B16D-EDA7851E6FB8}" dt="2021-03-06T03:02:57.911" v="1340"/>
          <ac:spMkLst>
            <pc:docMk/>
            <pc:sldMk cId="4019638380" sldId="257"/>
            <ac:spMk id="18" creationId="{81CC9B02-E087-4350-AEBD-2C3CF001AF01}"/>
          </ac:spMkLst>
        </pc:spChg>
        <pc:spChg chg="del">
          <ac:chgData name="Richard Fortier" userId="S::richard.fortier@collegelasalle.com::cc09529a-4da3-4664-943d-6415c88161b8" providerId="AD" clId="Web-{DC8B9614-228E-4641-B16D-EDA7851E6FB8}" dt="2021-03-06T01:41:58.061" v="0"/>
          <ac:spMkLst>
            <pc:docMk/>
            <pc:sldMk cId="4019638380" sldId="257"/>
            <ac:spMk id="21" creationId="{2B566528-1B12-4246-9431-5C2D7D081168}"/>
          </ac:spMkLst>
        </pc:spChg>
        <pc:spChg chg="del">
          <ac:chgData name="Richard Fortier" userId="S::richard.fortier@collegelasalle.com::cc09529a-4da3-4664-943d-6415c88161b8" providerId="AD" clId="Web-{DC8B9614-228E-4641-B16D-EDA7851E6FB8}" dt="2021-03-06T01:41:58.061" v="0"/>
          <ac:spMkLst>
            <pc:docMk/>
            <pc:sldMk cId="4019638380" sldId="257"/>
            <ac:spMk id="23" creationId="{2E80C965-DB6D-4F81-9E9E-B027384D0BD6}"/>
          </ac:spMkLst>
        </pc:spChg>
        <pc:spChg chg="del">
          <ac:chgData name="Richard Fortier" userId="S::richard.fortier@collegelasalle.com::cc09529a-4da3-4664-943d-6415c88161b8" providerId="AD" clId="Web-{DC8B9614-228E-4641-B16D-EDA7851E6FB8}" dt="2021-03-06T01:41:58.061" v="0"/>
          <ac:spMkLst>
            <pc:docMk/>
            <pc:sldMk cId="4019638380" sldId="257"/>
            <ac:spMk id="25" creationId="{A580F890-B085-4E95-96AA-55AEBEC5CE6E}"/>
          </ac:spMkLst>
        </pc:spChg>
        <pc:spChg chg="del">
          <ac:chgData name="Richard Fortier" userId="S::richard.fortier@collegelasalle.com::cc09529a-4da3-4664-943d-6415c88161b8" providerId="AD" clId="Web-{DC8B9614-228E-4641-B16D-EDA7851E6FB8}" dt="2021-03-06T01:41:58.061" v="0"/>
          <ac:spMkLst>
            <pc:docMk/>
            <pc:sldMk cId="4019638380" sldId="257"/>
            <ac:spMk id="27" creationId="{D3F51FEB-38FB-4F6C-9F7B-2F2AFAB65463}"/>
          </ac:spMkLst>
        </pc:spChg>
        <pc:spChg chg="del">
          <ac:chgData name="Richard Fortier" userId="S::richard.fortier@collegelasalle.com::cc09529a-4da3-4664-943d-6415c88161b8" providerId="AD" clId="Web-{DC8B9614-228E-4641-B16D-EDA7851E6FB8}" dt="2021-03-06T01:41:58.061" v="0"/>
          <ac:spMkLst>
            <pc:docMk/>
            <pc:sldMk cId="4019638380" sldId="257"/>
            <ac:spMk id="29" creationId="{1E547BA6-BAE0-43BB-A7CA-60F69CE252F0}"/>
          </ac:spMkLst>
        </pc:spChg>
        <pc:picChg chg="mod">
          <ac:chgData name="Richard Fortier" userId="S::richard.fortier@collegelasalle.com::cc09529a-4da3-4664-943d-6415c88161b8" providerId="AD" clId="Web-{DC8B9614-228E-4641-B16D-EDA7851E6FB8}" dt="2021-03-06T03:02:57.896" v="1339"/>
          <ac:picMkLst>
            <pc:docMk/>
            <pc:sldMk cId="4019638380" sldId="257"/>
            <ac:picMk id="4" creationId="{A5F28729-B658-4455-B417-999DA0DFF336}"/>
          </ac:picMkLst>
        </pc:picChg>
      </pc:sldChg>
      <pc:sldChg chg="addSp delSp modSp mod setBg modClrScheme setClrOvrMap chgLayout">
        <pc:chgData name="Richard Fortier" userId="S::richard.fortier@collegelasalle.com::cc09529a-4da3-4664-943d-6415c88161b8" providerId="AD" clId="Web-{DC8B9614-228E-4641-B16D-EDA7851E6FB8}" dt="2021-03-06T02:40:24.747" v="1302"/>
        <pc:sldMkLst>
          <pc:docMk/>
          <pc:sldMk cId="1409991441" sldId="258"/>
        </pc:sldMkLst>
        <pc:spChg chg="mod ord">
          <ac:chgData name="Richard Fortier" userId="S::richard.fortier@collegelasalle.com::cc09529a-4da3-4664-943d-6415c88161b8" providerId="AD" clId="Web-{DC8B9614-228E-4641-B16D-EDA7851E6FB8}" dt="2021-03-06T02:36:51.976" v="1300"/>
          <ac:spMkLst>
            <pc:docMk/>
            <pc:sldMk cId="1409991441" sldId="258"/>
            <ac:spMk id="2" creationId="{AA026CF0-96D6-469C-A57F-6F29EEEE3B5F}"/>
          </ac:spMkLst>
        </pc:spChg>
        <pc:spChg chg="add del mod ord">
          <ac:chgData name="Richard Fortier" userId="S::richard.fortier@collegelasalle.com::cc09529a-4da3-4664-943d-6415c88161b8" providerId="AD" clId="Web-{DC8B9614-228E-4641-B16D-EDA7851E6FB8}" dt="2021-03-06T01:48:55.142" v="71"/>
          <ac:spMkLst>
            <pc:docMk/>
            <pc:sldMk cId="1409991441" sldId="258"/>
            <ac:spMk id="3" creationId="{AEFC8BD3-664A-4100-BACF-E23590A7FC0C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1:48:55.110" v="70"/>
          <ac:spMkLst>
            <pc:docMk/>
            <pc:sldMk cId="1409991441" sldId="258"/>
            <ac:spMk id="7" creationId="{4FA533C5-33E3-4611-AF9F-72811D8B26A6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1:48:49.892" v="68"/>
          <ac:spMkLst>
            <pc:docMk/>
            <pc:sldMk cId="1409991441" sldId="258"/>
            <ac:spMk id="12" creationId="{4FA533C5-33E3-4611-AF9F-72811D8B26A6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1:48:55.110" v="70"/>
          <ac:spMkLst>
            <pc:docMk/>
            <pc:sldMk cId="1409991441" sldId="258"/>
            <ac:spMk id="13" creationId="{87F0FDC4-AD8C-47D9-9131-623C98ADB0AE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1:48:55.110" v="70"/>
          <ac:spMkLst>
            <pc:docMk/>
            <pc:sldMk cId="1409991441" sldId="258"/>
            <ac:spMk id="15" creationId="{DDCA251B-4F28-43A9-A5FD-47101E24C81F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1:48:55.110" v="70"/>
          <ac:spMkLst>
            <pc:docMk/>
            <pc:sldMk cId="1409991441" sldId="258"/>
            <ac:spMk id="17" creationId="{27B3E067-68A1-4E6F-8B2A-DF0DC2803F92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1:48:49.892" v="68"/>
          <ac:spMkLst>
            <pc:docMk/>
            <pc:sldMk cId="1409991441" sldId="258"/>
            <ac:spMk id="18" creationId="{87F0FDC4-AD8C-47D9-9131-623C98ADB0AE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1:48:55.110" v="70"/>
          <ac:spMkLst>
            <pc:docMk/>
            <pc:sldMk cId="1409991441" sldId="258"/>
            <ac:spMk id="19" creationId="{148F0EEF-7B63-4EC4-96D4-6AFBF46B1A58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1:48:49.892" v="68"/>
          <ac:spMkLst>
            <pc:docMk/>
            <pc:sldMk cId="1409991441" sldId="258"/>
            <ac:spMk id="20" creationId="{E6A222EB-A81E-4238-B08D-AAB1828C8E0B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1:48:49.892" v="68"/>
          <ac:spMkLst>
            <pc:docMk/>
            <pc:sldMk cId="1409991441" sldId="258"/>
            <ac:spMk id="22" creationId="{E014676C-074B-475A-8346-9C901C86CB97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2:36:51.976" v="1300"/>
          <ac:spMkLst>
            <pc:docMk/>
            <pc:sldMk cId="1409991441" sldId="258"/>
            <ac:spMk id="25" creationId="{4FA533C5-33E3-4611-AF9F-72811D8B26A6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1:48:55.110" v="70"/>
          <ac:spMkLst>
            <pc:docMk/>
            <pc:sldMk cId="1409991441" sldId="258"/>
            <ac:spMk id="26" creationId="{4FB5E673-6D85-4457-A048-FD09048DCECA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2:36:51.976" v="1300"/>
          <ac:spMkLst>
            <pc:docMk/>
            <pc:sldMk cId="1409991441" sldId="258"/>
            <ac:spMk id="29" creationId="{87F0FDC4-AD8C-47D9-9131-623C98ADB0AE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2:36:51.976" v="1300"/>
          <ac:spMkLst>
            <pc:docMk/>
            <pc:sldMk cId="1409991441" sldId="258"/>
            <ac:spMk id="30" creationId="{DE27238C-8EAF-4098-86E6-7723B7DAE601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2:36:51.976" v="1300"/>
          <ac:spMkLst>
            <pc:docMk/>
            <pc:sldMk cId="1409991441" sldId="258"/>
            <ac:spMk id="31" creationId="{992F97B1-1891-4FCC-9E5F-BA97EDB48F89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2:36:51.976" v="1300"/>
          <ac:spMkLst>
            <pc:docMk/>
            <pc:sldMk cId="1409991441" sldId="258"/>
            <ac:spMk id="32" creationId="{78C6C821-FEE1-4EB6-9590-C021440C77DE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2:36:51.976" v="1300"/>
          <ac:spMkLst>
            <pc:docMk/>
            <pc:sldMk cId="1409991441" sldId="258"/>
            <ac:spMk id="33" creationId="{B61A74B3-E247-44D4-8C48-FAE8E2056401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2:40:24.747" v="1302"/>
          <ac:spMkLst>
            <pc:docMk/>
            <pc:sldMk cId="1409991441" sldId="258"/>
            <ac:spMk id="43" creationId="{DAD27A50-88D7-4E2A-8488-F2879768AF35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2:40:24.747" v="1302"/>
          <ac:spMkLst>
            <pc:docMk/>
            <pc:sldMk cId="1409991441" sldId="258"/>
            <ac:spMk id="49" creationId="{7C704F0F-1CD8-4DC1-AEE9-225958232415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2:40:24.747" v="1302"/>
          <ac:spMkLst>
            <pc:docMk/>
            <pc:sldMk cId="1409991441" sldId="258"/>
            <ac:spMk id="51" creationId="{A4322390-8B58-46BE-88EB-D9FD30C08743}"/>
          </ac:spMkLst>
        </pc:spChg>
        <pc:spChg chg="add">
          <ac:chgData name="Richard Fortier" userId="S::richard.fortier@collegelasalle.com::cc09529a-4da3-4664-943d-6415c88161b8" providerId="AD" clId="Web-{DC8B9614-228E-4641-B16D-EDA7851E6FB8}" dt="2021-03-06T02:40:24.747" v="1302"/>
          <ac:spMkLst>
            <pc:docMk/>
            <pc:sldMk cId="1409991441" sldId="258"/>
            <ac:spMk id="60" creationId="{44F3197D-248B-46C5-B6EE-003F4E0C6CF9}"/>
          </ac:spMkLst>
        </pc:spChg>
        <pc:spChg chg="add">
          <ac:chgData name="Richard Fortier" userId="S::richard.fortier@collegelasalle.com::cc09529a-4da3-4664-943d-6415c88161b8" providerId="AD" clId="Web-{DC8B9614-228E-4641-B16D-EDA7851E6FB8}" dt="2021-03-06T02:40:24.747" v="1302"/>
          <ac:spMkLst>
            <pc:docMk/>
            <pc:sldMk cId="1409991441" sldId="258"/>
            <ac:spMk id="66" creationId="{040549E2-C5A5-4ED5-80AB-070FEBDF5320}"/>
          </ac:spMkLst>
        </pc:spChg>
        <pc:spChg chg="add">
          <ac:chgData name="Richard Fortier" userId="S::richard.fortier@collegelasalle.com::cc09529a-4da3-4664-943d-6415c88161b8" providerId="AD" clId="Web-{DC8B9614-228E-4641-B16D-EDA7851E6FB8}" dt="2021-03-06T02:40:24.747" v="1302"/>
          <ac:spMkLst>
            <pc:docMk/>
            <pc:sldMk cId="1409991441" sldId="258"/>
            <ac:spMk id="68" creationId="{A4322390-8B58-46BE-88EB-D9FD30C08743}"/>
          </ac:spMkLst>
        </pc:spChg>
        <pc:picChg chg="add mod ord">
          <ac:chgData name="Richard Fortier" userId="S::richard.fortier@collegelasalle.com::cc09529a-4da3-4664-943d-6415c88161b8" providerId="AD" clId="Web-{DC8B9614-228E-4641-B16D-EDA7851E6FB8}" dt="2021-03-06T02:40:24.747" v="1302"/>
          <ac:picMkLst>
            <pc:docMk/>
            <pc:sldMk cId="1409991441" sldId="258"/>
            <ac:picMk id="4" creationId="{2B1EEE09-ABE5-4C5C-B385-DE5C7E798C9F}"/>
          </ac:picMkLst>
        </pc:picChg>
        <pc:picChg chg="add del">
          <ac:chgData name="Richard Fortier" userId="S::richard.fortier@collegelasalle.com::cc09529a-4da3-4664-943d-6415c88161b8" providerId="AD" clId="Web-{DC8B9614-228E-4641-B16D-EDA7851E6FB8}" dt="2021-03-06T01:48:55.110" v="70"/>
          <ac:picMkLst>
            <pc:docMk/>
            <pc:sldMk cId="1409991441" sldId="258"/>
            <ac:picMk id="5" creationId="{91B28F63-CF00-448F-B141-FE33C33B1891}"/>
          </ac:picMkLst>
        </pc:picChg>
        <pc:picChg chg="add del">
          <ac:chgData name="Richard Fortier" userId="S::richard.fortier@collegelasalle.com::cc09529a-4da3-4664-943d-6415c88161b8" providerId="AD" clId="Web-{DC8B9614-228E-4641-B16D-EDA7851E6FB8}" dt="2021-03-06T01:48:55.110" v="70"/>
          <ac:picMkLst>
            <pc:docMk/>
            <pc:sldMk cId="1409991441" sldId="258"/>
            <ac:picMk id="6" creationId="{2AE609E2-8522-44E4-9077-980E5BCF3E14}"/>
          </ac:picMkLst>
        </pc:picChg>
        <pc:picChg chg="add del">
          <ac:chgData name="Richard Fortier" userId="S::richard.fortier@collegelasalle.com::cc09529a-4da3-4664-943d-6415c88161b8" providerId="AD" clId="Web-{DC8B9614-228E-4641-B16D-EDA7851E6FB8}" dt="2021-03-06T01:48:49.892" v="68"/>
          <ac:picMkLst>
            <pc:docMk/>
            <pc:sldMk cId="1409991441" sldId="258"/>
            <ac:picMk id="8" creationId="{91B28F63-CF00-448F-B141-FE33C33B1891}"/>
          </ac:picMkLst>
        </pc:picChg>
        <pc:picChg chg="add del">
          <ac:chgData name="Richard Fortier" userId="S::richard.fortier@collegelasalle.com::cc09529a-4da3-4664-943d-6415c88161b8" providerId="AD" clId="Web-{DC8B9614-228E-4641-B16D-EDA7851E6FB8}" dt="2021-03-06T01:48:55.110" v="70"/>
          <ac:picMkLst>
            <pc:docMk/>
            <pc:sldMk cId="1409991441" sldId="258"/>
            <ac:picMk id="9" creationId="{8949AD42-25FD-4C3D-9EEE-B7FEC5809988}"/>
          </ac:picMkLst>
        </pc:picChg>
        <pc:picChg chg="add del">
          <ac:chgData name="Richard Fortier" userId="S::richard.fortier@collegelasalle.com::cc09529a-4da3-4664-943d-6415c88161b8" providerId="AD" clId="Web-{DC8B9614-228E-4641-B16D-EDA7851E6FB8}" dt="2021-03-06T01:48:49.892" v="68"/>
          <ac:picMkLst>
            <pc:docMk/>
            <pc:sldMk cId="1409991441" sldId="258"/>
            <ac:picMk id="10" creationId="{2AE609E2-8522-44E4-9077-980E5BCF3E14}"/>
          </ac:picMkLst>
        </pc:picChg>
        <pc:picChg chg="add del">
          <ac:chgData name="Richard Fortier" userId="S::richard.fortier@collegelasalle.com::cc09529a-4da3-4664-943d-6415c88161b8" providerId="AD" clId="Web-{DC8B9614-228E-4641-B16D-EDA7851E6FB8}" dt="2021-03-06T01:48:55.110" v="70"/>
          <ac:picMkLst>
            <pc:docMk/>
            <pc:sldMk cId="1409991441" sldId="258"/>
            <ac:picMk id="11" creationId="{6AC7D913-60B7-4603-881B-831DA5D3A940}"/>
          </ac:picMkLst>
        </pc:picChg>
        <pc:picChg chg="add del">
          <ac:chgData name="Richard Fortier" userId="S::richard.fortier@collegelasalle.com::cc09529a-4da3-4664-943d-6415c88161b8" providerId="AD" clId="Web-{DC8B9614-228E-4641-B16D-EDA7851E6FB8}" dt="2021-03-06T01:48:49.892" v="68"/>
          <ac:picMkLst>
            <pc:docMk/>
            <pc:sldMk cId="1409991441" sldId="258"/>
            <ac:picMk id="14" creationId="{8949AD42-25FD-4C3D-9EEE-B7FEC5809988}"/>
          </ac:picMkLst>
        </pc:picChg>
        <pc:picChg chg="add del">
          <ac:chgData name="Richard Fortier" userId="S::richard.fortier@collegelasalle.com::cc09529a-4da3-4664-943d-6415c88161b8" providerId="AD" clId="Web-{DC8B9614-228E-4641-B16D-EDA7851E6FB8}" dt="2021-03-06T01:48:49.892" v="68"/>
          <ac:picMkLst>
            <pc:docMk/>
            <pc:sldMk cId="1409991441" sldId="258"/>
            <ac:picMk id="16" creationId="{6AC7D913-60B7-4603-881B-831DA5D3A940}"/>
          </ac:picMkLst>
        </pc:picChg>
        <pc:picChg chg="add del">
          <ac:chgData name="Richard Fortier" userId="S::richard.fortier@collegelasalle.com::cc09529a-4da3-4664-943d-6415c88161b8" providerId="AD" clId="Web-{DC8B9614-228E-4641-B16D-EDA7851E6FB8}" dt="2021-03-06T02:36:51.976" v="1300"/>
          <ac:picMkLst>
            <pc:docMk/>
            <pc:sldMk cId="1409991441" sldId="258"/>
            <ac:picMk id="21" creationId="{91B28F63-CF00-448F-B141-FE33C33B1891}"/>
          </ac:picMkLst>
        </pc:picChg>
        <pc:picChg chg="add del">
          <ac:chgData name="Richard Fortier" userId="S::richard.fortier@collegelasalle.com::cc09529a-4da3-4664-943d-6415c88161b8" providerId="AD" clId="Web-{DC8B9614-228E-4641-B16D-EDA7851E6FB8}" dt="2021-03-06T02:36:51.976" v="1300"/>
          <ac:picMkLst>
            <pc:docMk/>
            <pc:sldMk cId="1409991441" sldId="258"/>
            <ac:picMk id="23" creationId="{2AE609E2-8522-44E4-9077-980E5BCF3E14}"/>
          </ac:picMkLst>
        </pc:picChg>
        <pc:picChg chg="add del">
          <ac:chgData name="Richard Fortier" userId="S::richard.fortier@collegelasalle.com::cc09529a-4da3-4664-943d-6415c88161b8" providerId="AD" clId="Web-{DC8B9614-228E-4641-B16D-EDA7851E6FB8}" dt="2021-03-06T02:36:51.976" v="1300"/>
          <ac:picMkLst>
            <pc:docMk/>
            <pc:sldMk cId="1409991441" sldId="258"/>
            <ac:picMk id="27" creationId="{8949AD42-25FD-4C3D-9EEE-B7FEC5809988}"/>
          </ac:picMkLst>
        </pc:picChg>
        <pc:picChg chg="add del">
          <ac:chgData name="Richard Fortier" userId="S::richard.fortier@collegelasalle.com::cc09529a-4da3-4664-943d-6415c88161b8" providerId="AD" clId="Web-{DC8B9614-228E-4641-B16D-EDA7851E6FB8}" dt="2021-03-06T02:36:51.976" v="1300"/>
          <ac:picMkLst>
            <pc:docMk/>
            <pc:sldMk cId="1409991441" sldId="258"/>
            <ac:picMk id="28" creationId="{6AC7D913-60B7-4603-881B-831DA5D3A940}"/>
          </ac:picMkLst>
        </pc:picChg>
        <pc:picChg chg="add mod">
          <ac:chgData name="Richard Fortier" userId="S::richard.fortier@collegelasalle.com::cc09529a-4da3-4664-943d-6415c88161b8" providerId="AD" clId="Web-{DC8B9614-228E-4641-B16D-EDA7851E6FB8}" dt="2021-03-06T02:40:24.747" v="1302"/>
          <ac:picMkLst>
            <pc:docMk/>
            <pc:sldMk cId="1409991441" sldId="258"/>
            <ac:picMk id="34" creationId="{1F2140E0-3625-436A-BCA9-25105FF962C4}"/>
          </ac:picMkLst>
        </pc:picChg>
        <pc:picChg chg="add mod ord">
          <ac:chgData name="Richard Fortier" userId="S::richard.fortier@collegelasalle.com::cc09529a-4da3-4664-943d-6415c88161b8" providerId="AD" clId="Web-{DC8B9614-228E-4641-B16D-EDA7851E6FB8}" dt="2021-03-06T02:40:24.747" v="1302"/>
          <ac:picMkLst>
            <pc:docMk/>
            <pc:sldMk cId="1409991441" sldId="258"/>
            <ac:picMk id="35" creationId="{B38C41AC-E27A-41C4-BDF1-8FB6E9F63F7C}"/>
          </ac:picMkLst>
        </pc:picChg>
        <pc:picChg chg="add del">
          <ac:chgData name="Richard Fortier" userId="S::richard.fortier@collegelasalle.com::cc09529a-4da3-4664-943d-6415c88161b8" providerId="AD" clId="Web-{DC8B9614-228E-4641-B16D-EDA7851E6FB8}" dt="2021-03-06T02:40:24.747" v="1302"/>
          <ac:picMkLst>
            <pc:docMk/>
            <pc:sldMk cId="1409991441" sldId="258"/>
            <ac:picMk id="39" creationId="{94DDC893-E5EF-4CDE-B040-BA5B53AADD78}"/>
          </ac:picMkLst>
        </pc:picChg>
        <pc:picChg chg="add del">
          <ac:chgData name="Richard Fortier" userId="S::richard.fortier@collegelasalle.com::cc09529a-4da3-4664-943d-6415c88161b8" providerId="AD" clId="Web-{DC8B9614-228E-4641-B16D-EDA7851E6FB8}" dt="2021-03-06T02:40:24.747" v="1302"/>
          <ac:picMkLst>
            <pc:docMk/>
            <pc:sldMk cId="1409991441" sldId="258"/>
            <ac:picMk id="41" creationId="{85F1A06D-D369-4974-8208-56120C5E7A97}"/>
          </ac:picMkLst>
        </pc:picChg>
        <pc:picChg chg="add del">
          <ac:chgData name="Richard Fortier" userId="S::richard.fortier@collegelasalle.com::cc09529a-4da3-4664-943d-6415c88161b8" providerId="AD" clId="Web-{DC8B9614-228E-4641-B16D-EDA7851E6FB8}" dt="2021-03-06T02:40:24.747" v="1302"/>
          <ac:picMkLst>
            <pc:docMk/>
            <pc:sldMk cId="1409991441" sldId="258"/>
            <ac:picMk id="45" creationId="{A47C6ACD-2325-48C6-B9F3-C21563A05EA5}"/>
          </ac:picMkLst>
        </pc:picChg>
        <pc:picChg chg="add del">
          <ac:chgData name="Richard Fortier" userId="S::richard.fortier@collegelasalle.com::cc09529a-4da3-4664-943d-6415c88161b8" providerId="AD" clId="Web-{DC8B9614-228E-4641-B16D-EDA7851E6FB8}" dt="2021-03-06T02:40:24.747" v="1302"/>
          <ac:picMkLst>
            <pc:docMk/>
            <pc:sldMk cId="1409991441" sldId="258"/>
            <ac:picMk id="47" creationId="{1081DF83-4F35-4560-87E6-0DE8AAAC33DB}"/>
          </ac:picMkLst>
        </pc:picChg>
        <pc:picChg chg="add">
          <ac:chgData name="Richard Fortier" userId="S::richard.fortier@collegelasalle.com::cc09529a-4da3-4664-943d-6415c88161b8" providerId="AD" clId="Web-{DC8B9614-228E-4641-B16D-EDA7851E6FB8}" dt="2021-03-06T02:40:24.747" v="1302"/>
          <ac:picMkLst>
            <pc:docMk/>
            <pc:sldMk cId="1409991441" sldId="258"/>
            <ac:picMk id="56" creationId="{844EE02A-F0F8-4A23-B21D-CF2066B65D30}"/>
          </ac:picMkLst>
        </pc:picChg>
        <pc:picChg chg="add">
          <ac:chgData name="Richard Fortier" userId="S::richard.fortier@collegelasalle.com::cc09529a-4da3-4664-943d-6415c88161b8" providerId="AD" clId="Web-{DC8B9614-228E-4641-B16D-EDA7851E6FB8}" dt="2021-03-06T02:40:24.747" v="1302"/>
          <ac:picMkLst>
            <pc:docMk/>
            <pc:sldMk cId="1409991441" sldId="258"/>
            <ac:picMk id="58" creationId="{99F13062-7BB6-4A97-B661-CDE2EDEAE70E}"/>
          </ac:picMkLst>
        </pc:picChg>
        <pc:picChg chg="add">
          <ac:chgData name="Richard Fortier" userId="S::richard.fortier@collegelasalle.com::cc09529a-4da3-4664-943d-6415c88161b8" providerId="AD" clId="Web-{DC8B9614-228E-4641-B16D-EDA7851E6FB8}" dt="2021-03-06T02:40:24.747" v="1302"/>
          <ac:picMkLst>
            <pc:docMk/>
            <pc:sldMk cId="1409991441" sldId="258"/>
            <ac:picMk id="62" creationId="{FFC3E649-106F-4B41-9FF5-327536E4CFBD}"/>
          </ac:picMkLst>
        </pc:picChg>
        <pc:picChg chg="add">
          <ac:chgData name="Richard Fortier" userId="S::richard.fortier@collegelasalle.com::cc09529a-4da3-4664-943d-6415c88161b8" providerId="AD" clId="Web-{DC8B9614-228E-4641-B16D-EDA7851E6FB8}" dt="2021-03-06T02:40:24.747" v="1302"/>
          <ac:picMkLst>
            <pc:docMk/>
            <pc:sldMk cId="1409991441" sldId="258"/>
            <ac:picMk id="64" creationId="{79F6731C-42C0-45DB-9F9A-B831CBEC5182}"/>
          </ac:picMkLst>
        </pc:picChg>
        <pc:cxnChg chg="add del">
          <ac:chgData name="Richard Fortier" userId="S::richard.fortier@collegelasalle.com::cc09529a-4da3-4664-943d-6415c88161b8" providerId="AD" clId="Web-{DC8B9614-228E-4641-B16D-EDA7851E6FB8}" dt="2021-03-06T01:48:49.892" v="68"/>
          <ac:cxnSpMkLst>
            <pc:docMk/>
            <pc:sldMk cId="1409991441" sldId="258"/>
            <ac:cxnSpMk id="24" creationId="{179C4C8E-197B-4679-AE96-B5147F971C90}"/>
          </ac:cxnSpMkLst>
        </pc:cxnChg>
      </pc:sldChg>
      <pc:sldChg chg="addSp delSp modSp mod setBg modClrScheme setClrOvrMap chgLayout">
        <pc:chgData name="Richard Fortier" userId="S::richard.fortier@collegelasalle.com::cc09529a-4da3-4664-943d-6415c88161b8" providerId="AD" clId="Web-{DC8B9614-228E-4641-B16D-EDA7851E6FB8}" dt="2021-03-06T03:24:26.810" v="1410" actId="1076"/>
        <pc:sldMkLst>
          <pc:docMk/>
          <pc:sldMk cId="2556333256" sldId="259"/>
        </pc:sldMkLst>
        <pc:spChg chg="mod ord">
          <ac:chgData name="Richard Fortier" userId="S::richard.fortier@collegelasalle.com::cc09529a-4da3-4664-943d-6415c88161b8" providerId="AD" clId="Web-{DC8B9614-228E-4641-B16D-EDA7851E6FB8}" dt="2021-03-06T03:23:05.294" v="1407" actId="1076"/>
          <ac:spMkLst>
            <pc:docMk/>
            <pc:sldMk cId="2556333256" sldId="259"/>
            <ac:spMk id="2" creationId="{09E169C2-7DF3-468B-A218-AA4054C0B74E}"/>
          </ac:spMkLst>
        </pc:spChg>
        <pc:spChg chg="del mod ord">
          <ac:chgData name="Richard Fortier" userId="S::richard.fortier@collegelasalle.com::cc09529a-4da3-4664-943d-6415c88161b8" providerId="AD" clId="Web-{DC8B9614-228E-4641-B16D-EDA7851E6FB8}" dt="2021-03-06T01:50:11.486" v="78"/>
          <ac:spMkLst>
            <pc:docMk/>
            <pc:sldMk cId="2556333256" sldId="259"/>
            <ac:spMk id="3" creationId="{939DB2AD-1EA1-45C6-99F8-20D625E50B44}"/>
          </ac:spMkLst>
        </pc:spChg>
        <pc:spChg chg="del">
          <ac:chgData name="Richard Fortier" userId="S::richard.fortier@collegelasalle.com::cc09529a-4da3-4664-943d-6415c88161b8" providerId="AD" clId="Web-{DC8B9614-228E-4641-B16D-EDA7851E6FB8}" dt="2021-03-06T03:22:18.560" v="1397"/>
          <ac:spMkLst>
            <pc:docMk/>
            <pc:sldMk cId="2556333256" sldId="259"/>
            <ac:spMk id="4" creationId="{2BDB0B29-66BA-4F0D-849B-7DB5A3B9863E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1:49:43.439" v="75"/>
          <ac:spMkLst>
            <pc:docMk/>
            <pc:sldMk cId="2556333256" sldId="259"/>
            <ac:spMk id="5" creationId="{052BEFF1-896C-45B1-B02C-96A6A1BC389A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1:49:43.439" v="75"/>
          <ac:spMkLst>
            <pc:docMk/>
            <pc:sldMk cId="2556333256" sldId="259"/>
            <ac:spMk id="6" creationId="{0BA768A8-4FED-4ED8-9E46-6BE72188ECD2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1:49:43.439" v="75"/>
          <ac:spMkLst>
            <pc:docMk/>
            <pc:sldMk cId="2556333256" sldId="259"/>
            <ac:spMk id="7" creationId="{BB237A14-61B1-4C00-A670-5D8D68A8668E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1:49:15.048" v="73"/>
          <ac:spMkLst>
            <pc:docMk/>
            <pc:sldMk cId="2556333256" sldId="259"/>
            <ac:spMk id="8" creationId="{052BEFF1-896C-45B1-B02C-96A6A1BC389A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1:49:43.439" v="75"/>
          <ac:spMkLst>
            <pc:docMk/>
            <pc:sldMk cId="2556333256" sldId="259"/>
            <ac:spMk id="9" creationId="{8598F259-6F54-47A3-8D13-1603D786A328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1:49:15.048" v="73"/>
          <ac:spMkLst>
            <pc:docMk/>
            <pc:sldMk cId="2556333256" sldId="259"/>
            <ac:spMk id="10" creationId="{BB237A14-61B1-4C00-A670-5D8D68A8668E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1:50:11.486" v="78"/>
          <ac:spMkLst>
            <pc:docMk/>
            <pc:sldMk cId="2556333256" sldId="259"/>
            <ac:spMk id="11" creationId="{0D9B8FD4-CDEB-4EB4-B4DE-C89E11938958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1:49:15.048" v="73"/>
          <ac:spMkLst>
            <pc:docMk/>
            <pc:sldMk cId="2556333256" sldId="259"/>
            <ac:spMk id="12" creationId="{8598F259-6F54-47A3-8D13-1603D786A328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1:50:11.486" v="78"/>
          <ac:spMkLst>
            <pc:docMk/>
            <pc:sldMk cId="2556333256" sldId="259"/>
            <ac:spMk id="13" creationId="{5A2E3D1D-9E9F-4739-BA14-D4D7FA9FBDD1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1:49:15.048" v="73"/>
          <ac:spMkLst>
            <pc:docMk/>
            <pc:sldMk cId="2556333256" sldId="259"/>
            <ac:spMk id="14" creationId="{0BA768A8-4FED-4ED8-9E46-6BE72188ECD2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1:50:11.486" v="78"/>
          <ac:spMkLst>
            <pc:docMk/>
            <pc:sldMk cId="2556333256" sldId="259"/>
            <ac:spMk id="15" creationId="{1FFB365B-E9DC-4859-B8AB-CB83EEBE4E28}"/>
          </ac:spMkLst>
        </pc:spChg>
        <pc:spChg chg="add del">
          <ac:chgData name="Richard Fortier" userId="S::richard.fortier@collegelasalle.com::cc09529a-4da3-4664-943d-6415c88161b8" providerId="AD" clId="Web-{DC8B9614-228E-4641-B16D-EDA7851E6FB8}" dt="2021-03-06T01:50:11.486" v="78"/>
          <ac:spMkLst>
            <pc:docMk/>
            <pc:sldMk cId="2556333256" sldId="259"/>
            <ac:spMk id="16" creationId="{8ADAB9C8-EB37-4914-A699-C716FC8FE4FE}"/>
          </ac:spMkLst>
        </pc:spChg>
        <pc:spChg chg="add">
          <ac:chgData name="Richard Fortier" userId="S::richard.fortier@collegelasalle.com::cc09529a-4da3-4664-943d-6415c88161b8" providerId="AD" clId="Web-{DC8B9614-228E-4641-B16D-EDA7851E6FB8}" dt="2021-03-06T01:50:11.486" v="78"/>
          <ac:spMkLst>
            <pc:docMk/>
            <pc:sldMk cId="2556333256" sldId="259"/>
            <ac:spMk id="26" creationId="{989BE678-777B-482A-A616-FEDC47B162E5}"/>
          </ac:spMkLst>
        </pc:spChg>
        <pc:spChg chg="add">
          <ac:chgData name="Richard Fortier" userId="S::richard.fortier@collegelasalle.com::cc09529a-4da3-4664-943d-6415c88161b8" providerId="AD" clId="Web-{DC8B9614-228E-4641-B16D-EDA7851E6FB8}" dt="2021-03-06T01:50:11.486" v="78"/>
          <ac:spMkLst>
            <pc:docMk/>
            <pc:sldMk cId="2556333256" sldId="259"/>
            <ac:spMk id="32" creationId="{D28BE0C3-2102-4820-B88B-A448B1840D14}"/>
          </ac:spMkLst>
        </pc:spChg>
        <pc:spChg chg="add">
          <ac:chgData name="Richard Fortier" userId="S::richard.fortier@collegelasalle.com::cc09529a-4da3-4664-943d-6415c88161b8" providerId="AD" clId="Web-{DC8B9614-228E-4641-B16D-EDA7851E6FB8}" dt="2021-03-06T01:50:11.486" v="78"/>
          <ac:spMkLst>
            <pc:docMk/>
            <pc:sldMk cId="2556333256" sldId="259"/>
            <ac:spMk id="34" creationId="{BFEFF673-A9DE-416D-A04E-1D50904542A9}"/>
          </ac:spMkLst>
        </pc:spChg>
        <pc:picChg chg="mod">
          <ac:chgData name="Richard Fortier" userId="S::richard.fortier@collegelasalle.com::cc09529a-4da3-4664-943d-6415c88161b8" providerId="AD" clId="Web-{DC8B9614-228E-4641-B16D-EDA7851E6FB8}" dt="2021-03-06T03:24:26.810" v="1410" actId="1076"/>
          <ac:picMkLst>
            <pc:docMk/>
            <pc:sldMk cId="2556333256" sldId="259"/>
            <ac:picMk id="3" creationId="{93B2C00C-18EC-4544-B1E6-F37B78B791D1}"/>
          </ac:picMkLst>
        </pc:picChg>
        <pc:picChg chg="del mod">
          <ac:chgData name="Richard Fortier" userId="S::richard.fortier@collegelasalle.com::cc09529a-4da3-4664-943d-6415c88161b8" providerId="AD" clId="Web-{DC8B9614-228E-4641-B16D-EDA7851E6FB8}" dt="2021-03-06T03:22:08.216" v="1395"/>
          <ac:picMkLst>
            <pc:docMk/>
            <pc:sldMk cId="2556333256" sldId="259"/>
            <ac:picMk id="17" creationId="{51BB421D-A1E2-4D17-80F8-1F57C0AAD694}"/>
          </ac:picMkLst>
        </pc:picChg>
        <pc:picChg chg="add del">
          <ac:chgData name="Richard Fortier" userId="S::richard.fortier@collegelasalle.com::cc09529a-4da3-4664-943d-6415c88161b8" providerId="AD" clId="Web-{DC8B9614-228E-4641-B16D-EDA7851E6FB8}" dt="2021-03-06T02:12:05.025" v="994"/>
          <ac:picMkLst>
            <pc:docMk/>
            <pc:sldMk cId="2556333256" sldId="259"/>
            <ac:picMk id="18" creationId="{A763DFBF-D298-479B-BD00-C8E4EE9BF57C}"/>
          </ac:picMkLst>
        </pc:picChg>
        <pc:picChg chg="add">
          <ac:chgData name="Richard Fortier" userId="S::richard.fortier@collegelasalle.com::cc09529a-4da3-4664-943d-6415c88161b8" providerId="AD" clId="Web-{DC8B9614-228E-4641-B16D-EDA7851E6FB8}" dt="2021-03-06T01:50:11.486" v="78"/>
          <ac:picMkLst>
            <pc:docMk/>
            <pc:sldMk cId="2556333256" sldId="259"/>
            <ac:picMk id="22" creationId="{DF19BAF3-7E20-4B9D-B544-BABAEEA1FA75}"/>
          </ac:picMkLst>
        </pc:picChg>
        <pc:picChg chg="add">
          <ac:chgData name="Richard Fortier" userId="S::richard.fortier@collegelasalle.com::cc09529a-4da3-4664-943d-6415c88161b8" providerId="AD" clId="Web-{DC8B9614-228E-4641-B16D-EDA7851E6FB8}" dt="2021-03-06T01:50:11.486" v="78"/>
          <ac:picMkLst>
            <pc:docMk/>
            <pc:sldMk cId="2556333256" sldId="259"/>
            <ac:picMk id="24" creationId="{950648F4-ABCD-4DF0-8641-76CFB2354721}"/>
          </ac:picMkLst>
        </pc:picChg>
        <pc:picChg chg="add">
          <ac:chgData name="Richard Fortier" userId="S::richard.fortier@collegelasalle.com::cc09529a-4da3-4664-943d-6415c88161b8" providerId="AD" clId="Web-{DC8B9614-228E-4641-B16D-EDA7851E6FB8}" dt="2021-03-06T01:50:11.486" v="78"/>
          <ac:picMkLst>
            <pc:docMk/>
            <pc:sldMk cId="2556333256" sldId="259"/>
            <ac:picMk id="28" creationId="{CF1EB4BD-9C7E-4AA3-9681-C7EB0DA6250B}"/>
          </ac:picMkLst>
        </pc:picChg>
        <pc:picChg chg="add">
          <ac:chgData name="Richard Fortier" userId="S::richard.fortier@collegelasalle.com::cc09529a-4da3-4664-943d-6415c88161b8" providerId="AD" clId="Web-{DC8B9614-228E-4641-B16D-EDA7851E6FB8}" dt="2021-03-06T01:50:11.486" v="78"/>
          <ac:picMkLst>
            <pc:docMk/>
            <pc:sldMk cId="2556333256" sldId="259"/>
            <ac:picMk id="30" creationId="{94AAE3AA-3759-4D28-B0EF-575F25A5146C}"/>
          </ac:picMkLst>
        </pc:picChg>
      </pc:sldChg>
      <pc:sldChg chg="addSp delSp modSp mod setBg modClrScheme setClrOvrMap chgLayout">
        <pc:chgData name="Richard Fortier" userId="S::richard.fortier@collegelasalle.com::cc09529a-4da3-4664-943d-6415c88161b8" providerId="AD" clId="Web-{DC8B9614-228E-4641-B16D-EDA7851E6FB8}" dt="2021-03-06T01:50:36.439" v="79"/>
        <pc:sldMkLst>
          <pc:docMk/>
          <pc:sldMk cId="4177454786" sldId="260"/>
        </pc:sldMkLst>
        <pc:spChg chg="mod ord">
          <ac:chgData name="Richard Fortier" userId="S::richard.fortier@collegelasalle.com::cc09529a-4da3-4664-943d-6415c88161b8" providerId="AD" clId="Web-{DC8B9614-228E-4641-B16D-EDA7851E6FB8}" dt="2021-03-06T01:50:36.439" v="79"/>
          <ac:spMkLst>
            <pc:docMk/>
            <pc:sldMk cId="4177454786" sldId="260"/>
            <ac:spMk id="2" creationId="{F5BF16E5-C39A-4481-AF6E-C5EF6E4EF399}"/>
          </ac:spMkLst>
        </pc:spChg>
        <pc:spChg chg="del mod ord">
          <ac:chgData name="Richard Fortier" userId="S::richard.fortier@collegelasalle.com::cc09529a-4da3-4664-943d-6415c88161b8" providerId="AD" clId="Web-{DC8B9614-228E-4641-B16D-EDA7851E6FB8}" dt="2021-03-06T01:50:36.439" v="79"/>
          <ac:spMkLst>
            <pc:docMk/>
            <pc:sldMk cId="4177454786" sldId="260"/>
            <ac:spMk id="3" creationId="{E16E28BF-C782-4CA7-9ECE-8CE4727499F7}"/>
          </ac:spMkLst>
        </pc:spChg>
        <pc:spChg chg="add">
          <ac:chgData name="Richard Fortier" userId="S::richard.fortier@collegelasalle.com::cc09529a-4da3-4664-943d-6415c88161b8" providerId="AD" clId="Web-{DC8B9614-228E-4641-B16D-EDA7851E6FB8}" dt="2021-03-06T01:50:36.439" v="79"/>
          <ac:spMkLst>
            <pc:docMk/>
            <pc:sldMk cId="4177454786" sldId="260"/>
            <ac:spMk id="12" creationId="{4FA533C5-33E3-4611-AF9F-72811D8B26A6}"/>
          </ac:spMkLst>
        </pc:spChg>
        <pc:spChg chg="add">
          <ac:chgData name="Richard Fortier" userId="S::richard.fortier@collegelasalle.com::cc09529a-4da3-4664-943d-6415c88161b8" providerId="AD" clId="Web-{DC8B9614-228E-4641-B16D-EDA7851E6FB8}" dt="2021-03-06T01:50:36.439" v="79"/>
          <ac:spMkLst>
            <pc:docMk/>
            <pc:sldMk cId="4177454786" sldId="260"/>
            <ac:spMk id="18" creationId="{87F0FDC4-AD8C-47D9-9131-623C98ADB0AE}"/>
          </ac:spMkLst>
        </pc:spChg>
        <pc:spChg chg="add">
          <ac:chgData name="Richard Fortier" userId="S::richard.fortier@collegelasalle.com::cc09529a-4da3-4664-943d-6415c88161b8" providerId="AD" clId="Web-{DC8B9614-228E-4641-B16D-EDA7851E6FB8}" dt="2021-03-06T01:50:36.439" v="79"/>
          <ac:spMkLst>
            <pc:docMk/>
            <pc:sldMk cId="4177454786" sldId="260"/>
            <ac:spMk id="20" creationId="{DE27238C-8EAF-4098-86E6-7723B7DAE601}"/>
          </ac:spMkLst>
        </pc:spChg>
        <pc:spChg chg="add">
          <ac:chgData name="Richard Fortier" userId="S::richard.fortier@collegelasalle.com::cc09529a-4da3-4664-943d-6415c88161b8" providerId="AD" clId="Web-{DC8B9614-228E-4641-B16D-EDA7851E6FB8}" dt="2021-03-06T01:50:36.439" v="79"/>
          <ac:spMkLst>
            <pc:docMk/>
            <pc:sldMk cId="4177454786" sldId="260"/>
            <ac:spMk id="22" creationId="{992F97B1-1891-4FCC-9E5F-BA97EDB48F89}"/>
          </ac:spMkLst>
        </pc:spChg>
        <pc:spChg chg="add">
          <ac:chgData name="Richard Fortier" userId="S::richard.fortier@collegelasalle.com::cc09529a-4da3-4664-943d-6415c88161b8" providerId="AD" clId="Web-{DC8B9614-228E-4641-B16D-EDA7851E6FB8}" dt="2021-03-06T01:50:36.439" v="79"/>
          <ac:spMkLst>
            <pc:docMk/>
            <pc:sldMk cId="4177454786" sldId="260"/>
            <ac:spMk id="24" creationId="{78C6C821-FEE1-4EB6-9590-C021440C77DE}"/>
          </ac:spMkLst>
        </pc:spChg>
        <pc:spChg chg="add">
          <ac:chgData name="Richard Fortier" userId="S::richard.fortier@collegelasalle.com::cc09529a-4da3-4664-943d-6415c88161b8" providerId="AD" clId="Web-{DC8B9614-228E-4641-B16D-EDA7851E6FB8}" dt="2021-03-06T01:50:36.439" v="79"/>
          <ac:spMkLst>
            <pc:docMk/>
            <pc:sldMk cId="4177454786" sldId="260"/>
            <ac:spMk id="26" creationId="{B61A74B3-E247-44D4-8C48-FAE8E2056401}"/>
          </ac:spMkLst>
        </pc:spChg>
        <pc:picChg chg="add">
          <ac:chgData name="Richard Fortier" userId="S::richard.fortier@collegelasalle.com::cc09529a-4da3-4664-943d-6415c88161b8" providerId="AD" clId="Web-{DC8B9614-228E-4641-B16D-EDA7851E6FB8}" dt="2021-03-06T01:50:36.439" v="79"/>
          <ac:picMkLst>
            <pc:docMk/>
            <pc:sldMk cId="4177454786" sldId="260"/>
            <ac:picMk id="8" creationId="{91B28F63-CF00-448F-B141-FE33C33B1891}"/>
          </ac:picMkLst>
        </pc:picChg>
        <pc:picChg chg="add">
          <ac:chgData name="Richard Fortier" userId="S::richard.fortier@collegelasalle.com::cc09529a-4da3-4664-943d-6415c88161b8" providerId="AD" clId="Web-{DC8B9614-228E-4641-B16D-EDA7851E6FB8}" dt="2021-03-06T01:50:36.439" v="79"/>
          <ac:picMkLst>
            <pc:docMk/>
            <pc:sldMk cId="4177454786" sldId="260"/>
            <ac:picMk id="10" creationId="{2AE609E2-8522-44E4-9077-980E5BCF3E14}"/>
          </ac:picMkLst>
        </pc:picChg>
        <pc:picChg chg="add">
          <ac:chgData name="Richard Fortier" userId="S::richard.fortier@collegelasalle.com::cc09529a-4da3-4664-943d-6415c88161b8" providerId="AD" clId="Web-{DC8B9614-228E-4641-B16D-EDA7851E6FB8}" dt="2021-03-06T01:50:36.439" v="79"/>
          <ac:picMkLst>
            <pc:docMk/>
            <pc:sldMk cId="4177454786" sldId="260"/>
            <ac:picMk id="14" creationId="{8949AD42-25FD-4C3D-9EEE-B7FEC5809988}"/>
          </ac:picMkLst>
        </pc:picChg>
        <pc:picChg chg="add">
          <ac:chgData name="Richard Fortier" userId="S::richard.fortier@collegelasalle.com::cc09529a-4da3-4664-943d-6415c88161b8" providerId="AD" clId="Web-{DC8B9614-228E-4641-B16D-EDA7851E6FB8}" dt="2021-03-06T01:50:36.439" v="79"/>
          <ac:picMkLst>
            <pc:docMk/>
            <pc:sldMk cId="4177454786" sldId="260"/>
            <ac:picMk id="16" creationId="{6AC7D913-60B7-4603-881B-831DA5D3A940}"/>
          </ac:picMkLst>
        </pc:picChg>
      </pc:sldChg>
      <pc:sldChg chg="modSp mod modClrScheme chgLayout">
        <pc:chgData name="Richard Fortier" userId="S::richard.fortier@collegelasalle.com::cc09529a-4da3-4664-943d-6415c88161b8" providerId="AD" clId="Web-{DC8B9614-228E-4641-B16D-EDA7851E6FB8}" dt="2021-03-06T01:54:33.628" v="432" actId="20577"/>
        <pc:sldMkLst>
          <pc:docMk/>
          <pc:sldMk cId="3517559300" sldId="261"/>
        </pc:sldMkLst>
        <pc:spChg chg="mod ord">
          <ac:chgData name="Richard Fortier" userId="S::richard.fortier@collegelasalle.com::cc09529a-4da3-4664-943d-6415c88161b8" providerId="AD" clId="Web-{DC8B9614-228E-4641-B16D-EDA7851E6FB8}" dt="2021-03-06T01:52:00.049" v="109" actId="20577"/>
          <ac:spMkLst>
            <pc:docMk/>
            <pc:sldMk cId="3517559300" sldId="261"/>
            <ac:spMk id="2" creationId="{6155DA7E-6BA0-4662-98DA-2BB944A0AC06}"/>
          </ac:spMkLst>
        </pc:spChg>
        <pc:spChg chg="mod ord">
          <ac:chgData name="Richard Fortier" userId="S::richard.fortier@collegelasalle.com::cc09529a-4da3-4664-943d-6415c88161b8" providerId="AD" clId="Web-{DC8B9614-228E-4641-B16D-EDA7851E6FB8}" dt="2021-03-06T01:54:33.628" v="432" actId="20577"/>
          <ac:spMkLst>
            <pc:docMk/>
            <pc:sldMk cId="3517559300" sldId="261"/>
            <ac:spMk id="3" creationId="{06E9310B-0BEA-4997-89A8-A9C0C5755228}"/>
          </ac:spMkLst>
        </pc:spChg>
      </pc:sldChg>
      <pc:sldChg chg="modSp mod modClrScheme chgLayout">
        <pc:chgData name="Richard Fortier" userId="S::richard.fortier@collegelasalle.com::cc09529a-4da3-4664-943d-6415c88161b8" providerId="AD" clId="Web-{DC8B9614-228E-4641-B16D-EDA7851E6FB8}" dt="2021-03-06T01:51:28.643" v="102" actId="20577"/>
        <pc:sldMkLst>
          <pc:docMk/>
          <pc:sldMk cId="2790742865" sldId="262"/>
        </pc:sldMkLst>
        <pc:spChg chg="mod ord">
          <ac:chgData name="Richard Fortier" userId="S::richard.fortier@collegelasalle.com::cc09529a-4da3-4664-943d-6415c88161b8" providerId="AD" clId="Web-{DC8B9614-228E-4641-B16D-EDA7851E6FB8}" dt="2021-03-06T01:42:45.265" v="2"/>
          <ac:spMkLst>
            <pc:docMk/>
            <pc:sldMk cId="2790742865" sldId="262"/>
            <ac:spMk id="2" creationId="{C7E14306-1991-4736-88B5-EBBBBB0EE8DA}"/>
          </ac:spMkLst>
        </pc:spChg>
        <pc:spChg chg="mod ord">
          <ac:chgData name="Richard Fortier" userId="S::richard.fortier@collegelasalle.com::cc09529a-4da3-4664-943d-6415c88161b8" providerId="AD" clId="Web-{DC8B9614-228E-4641-B16D-EDA7851E6FB8}" dt="2021-03-06T01:51:28.643" v="102" actId="20577"/>
          <ac:spMkLst>
            <pc:docMk/>
            <pc:sldMk cId="2790742865" sldId="262"/>
            <ac:spMk id="3" creationId="{A9FBD123-3609-404D-B952-7FE1030188D6}"/>
          </ac:spMkLst>
        </pc:spChg>
      </pc:sldChg>
      <pc:sldChg chg="modSp mod modClrScheme chgLayout">
        <pc:chgData name="Richard Fortier" userId="S::richard.fortier@collegelasalle.com::cc09529a-4da3-4664-943d-6415c88161b8" providerId="AD" clId="Web-{DC8B9614-228E-4641-B16D-EDA7851E6FB8}" dt="2021-03-06T01:42:45.265" v="2"/>
        <pc:sldMkLst>
          <pc:docMk/>
          <pc:sldMk cId="2047033387" sldId="263"/>
        </pc:sldMkLst>
        <pc:spChg chg="mod ord">
          <ac:chgData name="Richard Fortier" userId="S::richard.fortier@collegelasalle.com::cc09529a-4da3-4664-943d-6415c88161b8" providerId="AD" clId="Web-{DC8B9614-228E-4641-B16D-EDA7851E6FB8}" dt="2021-03-06T01:42:45.265" v="2"/>
          <ac:spMkLst>
            <pc:docMk/>
            <pc:sldMk cId="2047033387" sldId="263"/>
            <ac:spMk id="2" creationId="{F257F4F3-E653-4BE3-AD90-B1C1A501619F}"/>
          </ac:spMkLst>
        </pc:spChg>
        <pc:spChg chg="mod ord">
          <ac:chgData name="Richard Fortier" userId="S::richard.fortier@collegelasalle.com::cc09529a-4da3-4664-943d-6415c88161b8" providerId="AD" clId="Web-{DC8B9614-228E-4641-B16D-EDA7851E6FB8}" dt="2021-03-06T01:42:45.265" v="2"/>
          <ac:spMkLst>
            <pc:docMk/>
            <pc:sldMk cId="2047033387" sldId="263"/>
            <ac:spMk id="3" creationId="{5F1371C2-C5DD-431C-BB15-8CB2B81074DA}"/>
          </ac:spMkLst>
        </pc:spChg>
      </pc:sldChg>
      <pc:sldChg chg="modSp mod modClrScheme chgLayout">
        <pc:chgData name="Richard Fortier" userId="S::richard.fortier@collegelasalle.com::cc09529a-4da3-4664-943d-6415c88161b8" providerId="AD" clId="Web-{DC8B9614-228E-4641-B16D-EDA7851E6FB8}" dt="2021-03-06T01:42:45.265" v="2"/>
        <pc:sldMkLst>
          <pc:docMk/>
          <pc:sldMk cId="2977816699" sldId="264"/>
        </pc:sldMkLst>
        <pc:spChg chg="mod ord">
          <ac:chgData name="Richard Fortier" userId="S::richard.fortier@collegelasalle.com::cc09529a-4da3-4664-943d-6415c88161b8" providerId="AD" clId="Web-{DC8B9614-228E-4641-B16D-EDA7851E6FB8}" dt="2021-03-06T01:42:45.265" v="2"/>
          <ac:spMkLst>
            <pc:docMk/>
            <pc:sldMk cId="2977816699" sldId="264"/>
            <ac:spMk id="2" creationId="{6D5F213A-6B88-4186-B515-E31F7CC4145D}"/>
          </ac:spMkLst>
        </pc:spChg>
        <pc:spChg chg="mod ord">
          <ac:chgData name="Richard Fortier" userId="S::richard.fortier@collegelasalle.com::cc09529a-4da3-4664-943d-6415c88161b8" providerId="AD" clId="Web-{DC8B9614-228E-4641-B16D-EDA7851E6FB8}" dt="2021-03-06T01:42:45.265" v="2"/>
          <ac:spMkLst>
            <pc:docMk/>
            <pc:sldMk cId="2977816699" sldId="264"/>
            <ac:spMk id="3" creationId="{9887DE4D-9328-488D-9B77-51FB20AF9759}"/>
          </ac:spMkLst>
        </pc:spChg>
      </pc:sldChg>
      <pc:sldChg chg="modSp mod modClrScheme chgLayout">
        <pc:chgData name="Richard Fortier" userId="S::richard.fortier@collegelasalle.com::cc09529a-4da3-4664-943d-6415c88161b8" providerId="AD" clId="Web-{DC8B9614-228E-4641-B16D-EDA7851E6FB8}" dt="2021-03-06T02:14:57.792" v="1038" actId="20577"/>
        <pc:sldMkLst>
          <pc:docMk/>
          <pc:sldMk cId="353543855" sldId="265"/>
        </pc:sldMkLst>
        <pc:spChg chg="mod ord">
          <ac:chgData name="Richard Fortier" userId="S::richard.fortier@collegelasalle.com::cc09529a-4da3-4664-943d-6415c88161b8" providerId="AD" clId="Web-{DC8B9614-228E-4641-B16D-EDA7851E6FB8}" dt="2021-03-06T01:55:05.144" v="442" actId="20577"/>
          <ac:spMkLst>
            <pc:docMk/>
            <pc:sldMk cId="353543855" sldId="265"/>
            <ac:spMk id="2" creationId="{BAE164D5-A745-4D33-9ACB-B7F913839B0D}"/>
          </ac:spMkLst>
        </pc:spChg>
        <pc:spChg chg="mod ord">
          <ac:chgData name="Richard Fortier" userId="S::richard.fortier@collegelasalle.com::cc09529a-4da3-4664-943d-6415c88161b8" providerId="AD" clId="Web-{DC8B9614-228E-4641-B16D-EDA7851E6FB8}" dt="2021-03-06T02:14:57.792" v="1038" actId="20577"/>
          <ac:spMkLst>
            <pc:docMk/>
            <pc:sldMk cId="353543855" sldId="265"/>
            <ac:spMk id="3" creationId="{D2479FBA-5D08-419E-9F4C-051C9460D0BD}"/>
          </ac:spMkLst>
        </pc:spChg>
      </pc:sldChg>
      <pc:sldChg chg="addSp modSp mod setBg modClrScheme chgLayout">
        <pc:chgData name="Richard Fortier" userId="S::richard.fortier@collegelasalle.com::cc09529a-4da3-4664-943d-6415c88161b8" providerId="AD" clId="Web-{DC8B9614-228E-4641-B16D-EDA7851E6FB8}" dt="2021-03-06T02:59:25.488" v="1312"/>
        <pc:sldMkLst>
          <pc:docMk/>
          <pc:sldMk cId="3375966899" sldId="266"/>
        </pc:sldMkLst>
        <pc:spChg chg="mod ord">
          <ac:chgData name="Richard Fortier" userId="S::richard.fortier@collegelasalle.com::cc09529a-4da3-4664-943d-6415c88161b8" providerId="AD" clId="Web-{DC8B9614-228E-4641-B16D-EDA7851E6FB8}" dt="2021-03-06T02:59:25.488" v="1312"/>
          <ac:spMkLst>
            <pc:docMk/>
            <pc:sldMk cId="3375966899" sldId="266"/>
            <ac:spMk id="2" creationId="{E3321D6A-12AE-4E4A-BFBE-0152A12F2ED5}"/>
          </ac:spMkLst>
        </pc:spChg>
        <pc:spChg chg="mod ord">
          <ac:chgData name="Richard Fortier" userId="S::richard.fortier@collegelasalle.com::cc09529a-4da3-4664-943d-6415c88161b8" providerId="AD" clId="Web-{DC8B9614-228E-4641-B16D-EDA7851E6FB8}" dt="2021-03-06T02:59:25.488" v="1312"/>
          <ac:spMkLst>
            <pc:docMk/>
            <pc:sldMk cId="3375966899" sldId="266"/>
            <ac:spMk id="3" creationId="{0372CC9C-62A0-4DB7-8809-70920D050CBB}"/>
          </ac:spMkLst>
        </pc:spChg>
        <pc:spChg chg="add">
          <ac:chgData name="Richard Fortier" userId="S::richard.fortier@collegelasalle.com::cc09529a-4da3-4664-943d-6415c88161b8" providerId="AD" clId="Web-{DC8B9614-228E-4641-B16D-EDA7851E6FB8}" dt="2021-03-06T02:59:25.488" v="1312"/>
          <ac:spMkLst>
            <pc:docMk/>
            <pc:sldMk cId="3375966899" sldId="266"/>
            <ac:spMk id="10" creationId="{C8A3C342-1D03-412F-8DD3-BF519E8E0AE9}"/>
          </ac:spMkLst>
        </pc:spChg>
        <pc:spChg chg="add">
          <ac:chgData name="Richard Fortier" userId="S::richard.fortier@collegelasalle.com::cc09529a-4da3-4664-943d-6415c88161b8" providerId="AD" clId="Web-{DC8B9614-228E-4641-B16D-EDA7851E6FB8}" dt="2021-03-06T02:59:25.488" v="1312"/>
          <ac:spMkLst>
            <pc:docMk/>
            <pc:sldMk cId="3375966899" sldId="266"/>
            <ac:spMk id="12" creationId="{81CC9B02-E087-4350-AEBD-2C3CF001AF01}"/>
          </ac:spMkLst>
        </pc:spChg>
        <pc:picChg chg="add mod">
          <ac:chgData name="Richard Fortier" userId="S::richard.fortier@collegelasalle.com::cc09529a-4da3-4664-943d-6415c88161b8" providerId="AD" clId="Web-{DC8B9614-228E-4641-B16D-EDA7851E6FB8}" dt="2021-03-06T02:59:25.488" v="1312"/>
          <ac:picMkLst>
            <pc:docMk/>
            <pc:sldMk cId="3375966899" sldId="266"/>
            <ac:picMk id="5" creationId="{ECDAF944-419A-42CC-B8AE-B4E9EFD285F0}"/>
          </ac:picMkLst>
        </pc:picChg>
      </pc:sldChg>
      <pc:sldMasterChg chg="del delSldLayout">
        <pc:chgData name="Richard Fortier" userId="S::richard.fortier@collegelasalle.com::cc09529a-4da3-4664-943d-6415c88161b8" providerId="AD" clId="Web-{DC8B9614-228E-4641-B16D-EDA7851E6FB8}" dt="2021-03-06T01:41:58.061" v="0"/>
        <pc:sldMasterMkLst>
          <pc:docMk/>
          <pc:sldMasterMk cId="2460954070" sldId="2147483660"/>
        </pc:sldMasterMkLst>
        <pc:sldLayoutChg chg="del">
          <pc:chgData name="Richard Fortier" userId="S::richard.fortier@collegelasalle.com::cc09529a-4da3-4664-943d-6415c88161b8" providerId="AD" clId="Web-{DC8B9614-228E-4641-B16D-EDA7851E6FB8}" dt="2021-03-06T01:41:58.061" v="0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Richard Fortier" userId="S::richard.fortier@collegelasalle.com::cc09529a-4da3-4664-943d-6415c88161b8" providerId="AD" clId="Web-{DC8B9614-228E-4641-B16D-EDA7851E6FB8}" dt="2021-03-06T01:41:58.061" v="0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Richard Fortier" userId="S::richard.fortier@collegelasalle.com::cc09529a-4da3-4664-943d-6415c88161b8" providerId="AD" clId="Web-{DC8B9614-228E-4641-B16D-EDA7851E6FB8}" dt="2021-03-06T01:41:58.061" v="0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Richard Fortier" userId="S::richard.fortier@collegelasalle.com::cc09529a-4da3-4664-943d-6415c88161b8" providerId="AD" clId="Web-{DC8B9614-228E-4641-B16D-EDA7851E6FB8}" dt="2021-03-06T01:41:58.061" v="0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Richard Fortier" userId="S::richard.fortier@collegelasalle.com::cc09529a-4da3-4664-943d-6415c88161b8" providerId="AD" clId="Web-{DC8B9614-228E-4641-B16D-EDA7851E6FB8}" dt="2021-03-06T01:41:58.061" v="0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Richard Fortier" userId="S::richard.fortier@collegelasalle.com::cc09529a-4da3-4664-943d-6415c88161b8" providerId="AD" clId="Web-{DC8B9614-228E-4641-B16D-EDA7851E6FB8}" dt="2021-03-06T01:41:58.061" v="0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Richard Fortier" userId="S::richard.fortier@collegelasalle.com::cc09529a-4da3-4664-943d-6415c88161b8" providerId="AD" clId="Web-{DC8B9614-228E-4641-B16D-EDA7851E6FB8}" dt="2021-03-06T01:41:58.061" v="0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Richard Fortier" userId="S::richard.fortier@collegelasalle.com::cc09529a-4da3-4664-943d-6415c88161b8" providerId="AD" clId="Web-{DC8B9614-228E-4641-B16D-EDA7851E6FB8}" dt="2021-03-06T01:41:58.061" v="0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Richard Fortier" userId="S::richard.fortier@collegelasalle.com::cc09529a-4da3-4664-943d-6415c88161b8" providerId="AD" clId="Web-{DC8B9614-228E-4641-B16D-EDA7851E6FB8}" dt="2021-03-06T01:41:58.061" v="0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Richard Fortier" userId="S::richard.fortier@collegelasalle.com::cc09529a-4da3-4664-943d-6415c88161b8" providerId="AD" clId="Web-{DC8B9614-228E-4641-B16D-EDA7851E6FB8}" dt="2021-03-06T01:41:58.061" v="0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Richard Fortier" userId="S::richard.fortier@collegelasalle.com::cc09529a-4da3-4664-943d-6415c88161b8" providerId="AD" clId="Web-{DC8B9614-228E-4641-B16D-EDA7851E6FB8}" dt="2021-03-06T01:41:58.061" v="0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del addSldLayout delSldLayout modSldLayout">
        <pc:chgData name="Richard Fortier" userId="S::richard.fortier@collegelasalle.com::cc09529a-4da3-4664-943d-6415c88161b8" providerId="AD" clId="Web-{DC8B9614-228E-4641-B16D-EDA7851E6FB8}" dt="2021-03-06T01:42:19.640" v="1"/>
        <pc:sldMasterMkLst>
          <pc:docMk/>
          <pc:sldMasterMk cId="3815585480" sldId="2147483672"/>
        </pc:sldMasterMkLst>
        <pc:sldLayoutChg chg="add del mod replId">
          <pc:chgData name="Richard Fortier" userId="S::richard.fortier@collegelasalle.com::cc09529a-4da3-4664-943d-6415c88161b8" providerId="AD" clId="Web-{DC8B9614-228E-4641-B16D-EDA7851E6FB8}" dt="2021-03-06T01:42:19.640" v="1"/>
          <pc:sldLayoutMkLst>
            <pc:docMk/>
            <pc:sldMasterMk cId="3815585480" sldId="2147483672"/>
            <pc:sldLayoutMk cId="2914452491" sldId="2147483673"/>
          </pc:sldLayoutMkLst>
        </pc:sldLayoutChg>
        <pc:sldLayoutChg chg="add del mod replId">
          <pc:chgData name="Richard Fortier" userId="S::richard.fortier@collegelasalle.com::cc09529a-4da3-4664-943d-6415c88161b8" providerId="AD" clId="Web-{DC8B9614-228E-4641-B16D-EDA7851E6FB8}" dt="2021-03-06T01:42:19.640" v="1"/>
          <pc:sldLayoutMkLst>
            <pc:docMk/>
            <pc:sldMasterMk cId="3815585480" sldId="2147483672"/>
            <pc:sldLayoutMk cId="2114878768" sldId="2147483674"/>
          </pc:sldLayoutMkLst>
        </pc:sldLayoutChg>
        <pc:sldLayoutChg chg="add del mod replId">
          <pc:chgData name="Richard Fortier" userId="S::richard.fortier@collegelasalle.com::cc09529a-4da3-4664-943d-6415c88161b8" providerId="AD" clId="Web-{DC8B9614-228E-4641-B16D-EDA7851E6FB8}" dt="2021-03-06T01:42:19.640" v="1"/>
          <pc:sldLayoutMkLst>
            <pc:docMk/>
            <pc:sldMasterMk cId="3815585480" sldId="2147483672"/>
            <pc:sldLayoutMk cId="986260923" sldId="2147483675"/>
          </pc:sldLayoutMkLst>
        </pc:sldLayoutChg>
        <pc:sldLayoutChg chg="add del mod replId">
          <pc:chgData name="Richard Fortier" userId="S::richard.fortier@collegelasalle.com::cc09529a-4da3-4664-943d-6415c88161b8" providerId="AD" clId="Web-{DC8B9614-228E-4641-B16D-EDA7851E6FB8}" dt="2021-03-06T01:42:19.640" v="1"/>
          <pc:sldLayoutMkLst>
            <pc:docMk/>
            <pc:sldMasterMk cId="3815585480" sldId="2147483672"/>
            <pc:sldLayoutMk cId="3658757750" sldId="2147483676"/>
          </pc:sldLayoutMkLst>
        </pc:sldLayoutChg>
        <pc:sldLayoutChg chg="add del mod replId">
          <pc:chgData name="Richard Fortier" userId="S::richard.fortier@collegelasalle.com::cc09529a-4da3-4664-943d-6415c88161b8" providerId="AD" clId="Web-{DC8B9614-228E-4641-B16D-EDA7851E6FB8}" dt="2021-03-06T01:42:19.640" v="1"/>
          <pc:sldLayoutMkLst>
            <pc:docMk/>
            <pc:sldMasterMk cId="3815585480" sldId="2147483672"/>
            <pc:sldLayoutMk cId="3441963595" sldId="2147483677"/>
          </pc:sldLayoutMkLst>
        </pc:sldLayoutChg>
        <pc:sldLayoutChg chg="add del mod replId">
          <pc:chgData name="Richard Fortier" userId="S::richard.fortier@collegelasalle.com::cc09529a-4da3-4664-943d-6415c88161b8" providerId="AD" clId="Web-{DC8B9614-228E-4641-B16D-EDA7851E6FB8}" dt="2021-03-06T01:42:19.640" v="1"/>
          <pc:sldLayoutMkLst>
            <pc:docMk/>
            <pc:sldMasterMk cId="3815585480" sldId="2147483672"/>
            <pc:sldLayoutMk cId="1266926701" sldId="2147483678"/>
          </pc:sldLayoutMkLst>
        </pc:sldLayoutChg>
        <pc:sldLayoutChg chg="add del mod replId">
          <pc:chgData name="Richard Fortier" userId="S::richard.fortier@collegelasalle.com::cc09529a-4da3-4664-943d-6415c88161b8" providerId="AD" clId="Web-{DC8B9614-228E-4641-B16D-EDA7851E6FB8}" dt="2021-03-06T01:42:19.640" v="1"/>
          <pc:sldLayoutMkLst>
            <pc:docMk/>
            <pc:sldMasterMk cId="3815585480" sldId="2147483672"/>
            <pc:sldLayoutMk cId="3154516418" sldId="2147483679"/>
          </pc:sldLayoutMkLst>
        </pc:sldLayoutChg>
        <pc:sldLayoutChg chg="add del mod replId">
          <pc:chgData name="Richard Fortier" userId="S::richard.fortier@collegelasalle.com::cc09529a-4da3-4664-943d-6415c88161b8" providerId="AD" clId="Web-{DC8B9614-228E-4641-B16D-EDA7851E6FB8}" dt="2021-03-06T01:42:19.640" v="1"/>
          <pc:sldLayoutMkLst>
            <pc:docMk/>
            <pc:sldMasterMk cId="3815585480" sldId="2147483672"/>
            <pc:sldLayoutMk cId="448845322" sldId="2147483680"/>
          </pc:sldLayoutMkLst>
        </pc:sldLayoutChg>
        <pc:sldLayoutChg chg="add del mod replId">
          <pc:chgData name="Richard Fortier" userId="S::richard.fortier@collegelasalle.com::cc09529a-4da3-4664-943d-6415c88161b8" providerId="AD" clId="Web-{DC8B9614-228E-4641-B16D-EDA7851E6FB8}" dt="2021-03-06T01:42:19.640" v="1"/>
          <pc:sldLayoutMkLst>
            <pc:docMk/>
            <pc:sldMasterMk cId="3815585480" sldId="2147483672"/>
            <pc:sldLayoutMk cId="1673050816" sldId="2147483681"/>
          </pc:sldLayoutMkLst>
        </pc:sldLayoutChg>
        <pc:sldLayoutChg chg="add del mod replId">
          <pc:chgData name="Richard Fortier" userId="S::richard.fortier@collegelasalle.com::cc09529a-4da3-4664-943d-6415c88161b8" providerId="AD" clId="Web-{DC8B9614-228E-4641-B16D-EDA7851E6FB8}" dt="2021-03-06T01:42:19.640" v="1"/>
          <pc:sldLayoutMkLst>
            <pc:docMk/>
            <pc:sldMasterMk cId="3815585480" sldId="2147483672"/>
            <pc:sldLayoutMk cId="2641907286" sldId="2147483682"/>
          </pc:sldLayoutMkLst>
        </pc:sldLayoutChg>
        <pc:sldLayoutChg chg="add del mod replId">
          <pc:chgData name="Richard Fortier" userId="S::richard.fortier@collegelasalle.com::cc09529a-4da3-4664-943d-6415c88161b8" providerId="AD" clId="Web-{DC8B9614-228E-4641-B16D-EDA7851E6FB8}" dt="2021-03-06T01:42:19.640" v="1"/>
          <pc:sldLayoutMkLst>
            <pc:docMk/>
            <pc:sldMasterMk cId="3815585480" sldId="2147483672"/>
            <pc:sldLayoutMk cId="1040153791" sldId="2147483683"/>
          </pc:sldLayoutMkLst>
        </pc:sldLayoutChg>
      </pc:sldMasterChg>
      <pc:sldMasterChg chg="add del addSldLayout delSldLayout modSldLayout">
        <pc:chgData name="Richard Fortier" userId="S::richard.fortier@collegelasalle.com::cc09529a-4da3-4664-943d-6415c88161b8" providerId="AD" clId="Web-{DC8B9614-228E-4641-B16D-EDA7851E6FB8}" dt="2021-03-06T01:42:45.265" v="2"/>
        <pc:sldMasterMkLst>
          <pc:docMk/>
          <pc:sldMasterMk cId="30257247" sldId="2147483684"/>
        </pc:sldMasterMkLst>
        <pc:sldLayoutChg chg="add del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30257247" sldId="2147483684"/>
            <pc:sldLayoutMk cId="2785983350" sldId="2147483685"/>
          </pc:sldLayoutMkLst>
        </pc:sldLayoutChg>
        <pc:sldLayoutChg chg="add del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30257247" sldId="2147483684"/>
            <pc:sldLayoutMk cId="149178681" sldId="2147483686"/>
          </pc:sldLayoutMkLst>
        </pc:sldLayoutChg>
        <pc:sldLayoutChg chg="add del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30257247" sldId="2147483684"/>
            <pc:sldLayoutMk cId="3696050008" sldId="2147483687"/>
          </pc:sldLayoutMkLst>
        </pc:sldLayoutChg>
        <pc:sldLayoutChg chg="add del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30257247" sldId="2147483684"/>
            <pc:sldLayoutMk cId="3988381151" sldId="2147483688"/>
          </pc:sldLayoutMkLst>
        </pc:sldLayoutChg>
        <pc:sldLayoutChg chg="add del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30257247" sldId="2147483684"/>
            <pc:sldLayoutMk cId="1958803296" sldId="2147483689"/>
          </pc:sldLayoutMkLst>
        </pc:sldLayoutChg>
        <pc:sldLayoutChg chg="add del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30257247" sldId="2147483684"/>
            <pc:sldLayoutMk cId="2756087300" sldId="2147483690"/>
          </pc:sldLayoutMkLst>
        </pc:sldLayoutChg>
        <pc:sldLayoutChg chg="add del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30257247" sldId="2147483684"/>
            <pc:sldLayoutMk cId="3164330392" sldId="2147483691"/>
          </pc:sldLayoutMkLst>
        </pc:sldLayoutChg>
        <pc:sldLayoutChg chg="add del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30257247" sldId="2147483684"/>
            <pc:sldLayoutMk cId="1476158480" sldId="2147483692"/>
          </pc:sldLayoutMkLst>
        </pc:sldLayoutChg>
        <pc:sldLayoutChg chg="add del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30257247" sldId="2147483684"/>
            <pc:sldLayoutMk cId="3645325355" sldId="2147483693"/>
          </pc:sldLayoutMkLst>
        </pc:sldLayoutChg>
        <pc:sldLayoutChg chg="add del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30257247" sldId="2147483684"/>
            <pc:sldLayoutMk cId="2914050796" sldId="2147483694"/>
          </pc:sldLayoutMkLst>
        </pc:sldLayoutChg>
        <pc:sldLayoutChg chg="add del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30257247" sldId="2147483684"/>
            <pc:sldLayoutMk cId="1055933858" sldId="2147483695"/>
          </pc:sldLayoutMkLst>
        </pc:sldLayoutChg>
      </pc:sldMasterChg>
      <pc:sldMasterChg chg="add addSldLayout modSldLayout">
        <pc:chgData name="Richard Fortier" userId="S::richard.fortier@collegelasalle.com::cc09529a-4da3-4664-943d-6415c88161b8" providerId="AD" clId="Web-{DC8B9614-228E-4641-B16D-EDA7851E6FB8}" dt="2021-03-06T01:42:45.265" v="2"/>
        <pc:sldMasterMkLst>
          <pc:docMk/>
          <pc:sldMasterMk cId="1280450231" sldId="2147483696"/>
        </pc:sldMasterMkLst>
        <pc:sldLayoutChg chg="add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1280450231" sldId="2147483696"/>
            <pc:sldLayoutMk cId="2793557212" sldId="2147483697"/>
          </pc:sldLayoutMkLst>
        </pc:sldLayoutChg>
        <pc:sldLayoutChg chg="add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1280450231" sldId="2147483696"/>
            <pc:sldLayoutMk cId="3263036688" sldId="2147483698"/>
          </pc:sldLayoutMkLst>
        </pc:sldLayoutChg>
        <pc:sldLayoutChg chg="add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1280450231" sldId="2147483696"/>
            <pc:sldLayoutMk cId="2133392702" sldId="2147483699"/>
          </pc:sldLayoutMkLst>
        </pc:sldLayoutChg>
        <pc:sldLayoutChg chg="add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1280450231" sldId="2147483696"/>
            <pc:sldLayoutMk cId="2845358100" sldId="2147483700"/>
          </pc:sldLayoutMkLst>
        </pc:sldLayoutChg>
        <pc:sldLayoutChg chg="add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1280450231" sldId="2147483696"/>
            <pc:sldLayoutMk cId="2660556473" sldId="2147483701"/>
          </pc:sldLayoutMkLst>
        </pc:sldLayoutChg>
        <pc:sldLayoutChg chg="add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1280450231" sldId="2147483696"/>
            <pc:sldLayoutMk cId="1541740693" sldId="2147483702"/>
          </pc:sldLayoutMkLst>
        </pc:sldLayoutChg>
        <pc:sldLayoutChg chg="add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1280450231" sldId="2147483696"/>
            <pc:sldLayoutMk cId="2573658238" sldId="2147483703"/>
          </pc:sldLayoutMkLst>
        </pc:sldLayoutChg>
        <pc:sldLayoutChg chg="add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1280450231" sldId="2147483696"/>
            <pc:sldLayoutMk cId="2339536389" sldId="2147483704"/>
          </pc:sldLayoutMkLst>
        </pc:sldLayoutChg>
        <pc:sldLayoutChg chg="add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1280450231" sldId="2147483696"/>
            <pc:sldLayoutMk cId="3652484788" sldId="2147483705"/>
          </pc:sldLayoutMkLst>
        </pc:sldLayoutChg>
        <pc:sldLayoutChg chg="add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1280450231" sldId="2147483696"/>
            <pc:sldLayoutMk cId="3075588927" sldId="2147483706"/>
          </pc:sldLayoutMkLst>
        </pc:sldLayoutChg>
        <pc:sldLayoutChg chg="add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1280450231" sldId="2147483696"/>
            <pc:sldLayoutMk cId="11260411" sldId="2147483707"/>
          </pc:sldLayoutMkLst>
        </pc:sldLayoutChg>
        <pc:sldLayoutChg chg="add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1280450231" sldId="2147483696"/>
            <pc:sldLayoutMk cId="3074754489" sldId="2147483708"/>
          </pc:sldLayoutMkLst>
        </pc:sldLayoutChg>
        <pc:sldLayoutChg chg="add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1280450231" sldId="2147483696"/>
            <pc:sldLayoutMk cId="3960547513" sldId="2147483709"/>
          </pc:sldLayoutMkLst>
        </pc:sldLayoutChg>
        <pc:sldLayoutChg chg="add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1280450231" sldId="2147483696"/>
            <pc:sldLayoutMk cId="2249598496" sldId="2147483710"/>
          </pc:sldLayoutMkLst>
        </pc:sldLayoutChg>
        <pc:sldLayoutChg chg="add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1280450231" sldId="2147483696"/>
            <pc:sldLayoutMk cId="2464682109" sldId="2147483711"/>
          </pc:sldLayoutMkLst>
        </pc:sldLayoutChg>
        <pc:sldLayoutChg chg="add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1280450231" sldId="2147483696"/>
            <pc:sldLayoutMk cId="3287035401" sldId="2147483712"/>
          </pc:sldLayoutMkLst>
        </pc:sldLayoutChg>
        <pc:sldLayoutChg chg="add mod replId">
          <pc:chgData name="Richard Fortier" userId="S::richard.fortier@collegelasalle.com::cc09529a-4da3-4664-943d-6415c88161b8" providerId="AD" clId="Web-{DC8B9614-228E-4641-B16D-EDA7851E6FB8}" dt="2021-03-06T01:42:45.265" v="2"/>
          <pc:sldLayoutMkLst>
            <pc:docMk/>
            <pc:sldMasterMk cId="1280450231" sldId="2147483696"/>
            <pc:sldLayoutMk cId="2153090733" sldId="2147483713"/>
          </pc:sldLayoutMkLst>
        </pc:sldLayoutChg>
      </pc:sldMasterChg>
    </pc:docChg>
  </pc:docChgLst>
  <pc:docChgLst>
    <pc:chgData name="Richard Fortier" userId="S::richard.fortier@collegelasalle.com::cc09529a-4da3-4664-943d-6415c88161b8" providerId="AD" clId="Web-{F5EFF813-9865-0BAE-C1D0-991AFE1E5864}"/>
    <pc:docChg chg="modSld">
      <pc:chgData name="Richard Fortier" userId="S::richard.fortier@collegelasalle.com::cc09529a-4da3-4664-943d-6415c88161b8" providerId="AD" clId="Web-{F5EFF813-9865-0BAE-C1D0-991AFE1E5864}" dt="2021-03-06T04:05:20.224" v="0"/>
      <pc:docMkLst>
        <pc:docMk/>
      </pc:docMkLst>
      <pc:sldChg chg="modSp">
        <pc:chgData name="Richard Fortier" userId="S::richard.fortier@collegelasalle.com::cc09529a-4da3-4664-943d-6415c88161b8" providerId="AD" clId="Web-{F5EFF813-9865-0BAE-C1D0-991AFE1E5864}" dt="2021-03-06T04:05:20.224" v="0"/>
        <pc:sldMkLst>
          <pc:docMk/>
          <pc:sldMk cId="2556333256" sldId="259"/>
        </pc:sldMkLst>
        <pc:picChg chg="mod">
          <ac:chgData name="Richard Fortier" userId="S::richard.fortier@collegelasalle.com::cc09529a-4da3-4664-943d-6415c88161b8" providerId="AD" clId="Web-{F5EFF813-9865-0BAE-C1D0-991AFE1E5864}" dt="2021-03-06T04:05:20.224" v="0"/>
          <ac:picMkLst>
            <pc:docMk/>
            <pc:sldMk cId="2556333256" sldId="259"/>
            <ac:picMk id="3" creationId="{93B2C00C-18EC-4544-B1E6-F37B78B791D1}"/>
          </ac:picMkLst>
        </pc:picChg>
      </pc:sldChg>
    </pc:docChg>
  </pc:docChgLst>
  <pc:docChgLst>
    <pc:chgData name="Dominic Claveau" userId="S::dominic.claveau@collegelasalle.com::fba10b4c-4c6e-462f-86eb-38211239e948" providerId="AD" clId="Web-{68B5863C-FEB3-4F60-BDD3-1412B7F78956}"/>
    <pc:docChg chg="modSld">
      <pc:chgData name="Dominic Claveau" userId="S::dominic.claveau@collegelasalle.com::fba10b4c-4c6e-462f-86eb-38211239e948" providerId="AD" clId="Web-{68B5863C-FEB3-4F60-BDD3-1412B7F78956}" dt="2022-02-22T02:31:55.898" v="267" actId="20577"/>
      <pc:docMkLst>
        <pc:docMk/>
      </pc:docMkLst>
      <pc:sldChg chg="modSp">
        <pc:chgData name="Dominic Claveau" userId="S::dominic.claveau@collegelasalle.com::fba10b4c-4c6e-462f-86eb-38211239e948" providerId="AD" clId="Web-{68B5863C-FEB3-4F60-BDD3-1412B7F78956}" dt="2022-02-22T02:17:28.542" v="136" actId="20577"/>
        <pc:sldMkLst>
          <pc:docMk/>
          <pc:sldMk cId="4019638380" sldId="257"/>
        </pc:sldMkLst>
        <pc:spChg chg="mod">
          <ac:chgData name="Dominic Claveau" userId="S::dominic.claveau@collegelasalle.com::fba10b4c-4c6e-462f-86eb-38211239e948" providerId="AD" clId="Web-{68B5863C-FEB3-4F60-BDD3-1412B7F78956}" dt="2022-02-22T02:17:28.542" v="136" actId="20577"/>
          <ac:spMkLst>
            <pc:docMk/>
            <pc:sldMk cId="4019638380" sldId="257"/>
            <ac:spMk id="3" creationId="{C8001B6E-569F-48BA-BF61-D38F54EF6376}"/>
          </ac:spMkLst>
        </pc:spChg>
      </pc:sldChg>
      <pc:sldChg chg="addSp delSp modSp addAnim delAnim">
        <pc:chgData name="Dominic Claveau" userId="S::dominic.claveau@collegelasalle.com::fba10b4c-4c6e-462f-86eb-38211239e948" providerId="AD" clId="Web-{68B5863C-FEB3-4F60-BDD3-1412B7F78956}" dt="2022-02-22T02:27:16.879" v="181"/>
        <pc:sldMkLst>
          <pc:docMk/>
          <pc:sldMk cId="2556333256" sldId="259"/>
        </pc:sldMkLst>
        <pc:spChg chg="mod ord">
          <ac:chgData name="Dominic Claveau" userId="S::dominic.claveau@collegelasalle.com::fba10b4c-4c6e-462f-86eb-38211239e948" providerId="AD" clId="Web-{68B5863C-FEB3-4F60-BDD3-1412B7F78956}" dt="2022-02-22T02:27:16.879" v="181"/>
          <ac:spMkLst>
            <pc:docMk/>
            <pc:sldMk cId="2556333256" sldId="259"/>
            <ac:spMk id="2" creationId="{09E169C2-7DF3-468B-A218-AA4054C0B74E}"/>
          </ac:spMkLst>
        </pc:spChg>
        <pc:spChg chg="add del">
          <ac:chgData name="Dominic Claveau" userId="S::dominic.claveau@collegelasalle.com::fba10b4c-4c6e-462f-86eb-38211239e948" providerId="AD" clId="Web-{68B5863C-FEB3-4F60-BDD3-1412B7F78956}" dt="2022-02-22T02:27:16.879" v="181"/>
          <ac:spMkLst>
            <pc:docMk/>
            <pc:sldMk cId="2556333256" sldId="259"/>
            <ac:spMk id="26" creationId="{989BE678-777B-482A-A616-FEDC47B162E5}"/>
          </ac:spMkLst>
        </pc:spChg>
        <pc:spChg chg="add del">
          <ac:chgData name="Dominic Claveau" userId="S::dominic.claveau@collegelasalle.com::fba10b4c-4c6e-462f-86eb-38211239e948" providerId="AD" clId="Web-{68B5863C-FEB3-4F60-BDD3-1412B7F78956}" dt="2022-02-22T02:27:16.879" v="181"/>
          <ac:spMkLst>
            <pc:docMk/>
            <pc:sldMk cId="2556333256" sldId="259"/>
            <ac:spMk id="32" creationId="{D28BE0C3-2102-4820-B88B-A448B1840D14}"/>
          </ac:spMkLst>
        </pc:spChg>
        <pc:spChg chg="add del">
          <ac:chgData name="Dominic Claveau" userId="S::dominic.claveau@collegelasalle.com::fba10b4c-4c6e-462f-86eb-38211239e948" providerId="AD" clId="Web-{68B5863C-FEB3-4F60-BDD3-1412B7F78956}" dt="2022-02-22T02:27:16.879" v="181"/>
          <ac:spMkLst>
            <pc:docMk/>
            <pc:sldMk cId="2556333256" sldId="259"/>
            <ac:spMk id="34" creationId="{BFEFF673-A9DE-416D-A04E-1D50904542A9}"/>
          </ac:spMkLst>
        </pc:spChg>
        <pc:spChg chg="add del">
          <ac:chgData name="Dominic Claveau" userId="S::dominic.claveau@collegelasalle.com::fba10b4c-4c6e-462f-86eb-38211239e948" providerId="AD" clId="Web-{68B5863C-FEB3-4F60-BDD3-1412B7F78956}" dt="2022-02-22T02:27:08.035" v="177"/>
          <ac:spMkLst>
            <pc:docMk/>
            <pc:sldMk cId="2556333256" sldId="259"/>
            <ac:spMk id="43" creationId="{DAD27A50-88D7-4E2A-8488-F2879768AF35}"/>
          </ac:spMkLst>
        </pc:spChg>
        <pc:spChg chg="add del">
          <ac:chgData name="Dominic Claveau" userId="S::dominic.claveau@collegelasalle.com::fba10b4c-4c6e-462f-86eb-38211239e948" providerId="AD" clId="Web-{68B5863C-FEB3-4F60-BDD3-1412B7F78956}" dt="2022-02-22T02:27:08.035" v="177"/>
          <ac:spMkLst>
            <pc:docMk/>
            <pc:sldMk cId="2556333256" sldId="259"/>
            <ac:spMk id="49" creationId="{7C704F0F-1CD8-4DC1-AEE9-225958232415}"/>
          </ac:spMkLst>
        </pc:spChg>
        <pc:spChg chg="add del">
          <ac:chgData name="Dominic Claveau" userId="S::dominic.claveau@collegelasalle.com::fba10b4c-4c6e-462f-86eb-38211239e948" providerId="AD" clId="Web-{68B5863C-FEB3-4F60-BDD3-1412B7F78956}" dt="2022-02-22T02:27:08.035" v="177"/>
          <ac:spMkLst>
            <pc:docMk/>
            <pc:sldMk cId="2556333256" sldId="259"/>
            <ac:spMk id="51" creationId="{E4F17063-EDA4-417B-946F-BA357F3B390D}"/>
          </ac:spMkLst>
        </pc:spChg>
        <pc:spChg chg="add del">
          <ac:chgData name="Dominic Claveau" userId="S::dominic.claveau@collegelasalle.com::fba10b4c-4c6e-462f-86eb-38211239e948" providerId="AD" clId="Web-{68B5863C-FEB3-4F60-BDD3-1412B7F78956}" dt="2022-02-22T02:27:08.035" v="177"/>
          <ac:spMkLst>
            <pc:docMk/>
            <pc:sldMk cId="2556333256" sldId="259"/>
            <ac:spMk id="53" creationId="{D36F3EEA-55D4-4677-80E7-92D00B8F343B}"/>
          </ac:spMkLst>
        </pc:spChg>
        <pc:spChg chg="add del">
          <ac:chgData name="Dominic Claveau" userId="S::dominic.claveau@collegelasalle.com::fba10b4c-4c6e-462f-86eb-38211239e948" providerId="AD" clId="Web-{68B5863C-FEB3-4F60-BDD3-1412B7F78956}" dt="2022-02-22T02:27:16.879" v="181"/>
          <ac:spMkLst>
            <pc:docMk/>
            <pc:sldMk cId="2556333256" sldId="259"/>
            <ac:spMk id="55" creationId="{60817A52-B891-4228-A61E-0C0A57632DDA}"/>
          </ac:spMkLst>
        </pc:spChg>
        <pc:spChg chg="add del">
          <ac:chgData name="Dominic Claveau" userId="S::dominic.claveau@collegelasalle.com::fba10b4c-4c6e-462f-86eb-38211239e948" providerId="AD" clId="Web-{68B5863C-FEB3-4F60-BDD3-1412B7F78956}" dt="2022-02-22T02:27:16.879" v="181"/>
          <ac:spMkLst>
            <pc:docMk/>
            <pc:sldMk cId="2556333256" sldId="259"/>
            <ac:spMk id="58" creationId="{DAD27A50-88D7-4E2A-8488-F2879768AF35}"/>
          </ac:spMkLst>
        </pc:spChg>
        <pc:spChg chg="add del">
          <ac:chgData name="Dominic Claveau" userId="S::dominic.claveau@collegelasalle.com::fba10b4c-4c6e-462f-86eb-38211239e948" providerId="AD" clId="Web-{68B5863C-FEB3-4F60-BDD3-1412B7F78956}" dt="2022-02-22T02:27:16.879" v="181"/>
          <ac:spMkLst>
            <pc:docMk/>
            <pc:sldMk cId="2556333256" sldId="259"/>
            <ac:spMk id="61" creationId="{7C704F0F-1CD8-4DC1-AEE9-225958232415}"/>
          </ac:spMkLst>
        </pc:spChg>
        <pc:spChg chg="add del">
          <ac:chgData name="Dominic Claveau" userId="S::dominic.claveau@collegelasalle.com::fba10b4c-4c6e-462f-86eb-38211239e948" providerId="AD" clId="Web-{68B5863C-FEB3-4F60-BDD3-1412B7F78956}" dt="2022-02-22T02:27:16.879" v="181"/>
          <ac:spMkLst>
            <pc:docMk/>
            <pc:sldMk cId="2556333256" sldId="259"/>
            <ac:spMk id="62" creationId="{C6A81905-F480-46A4-BC10-215D24EA1AE6}"/>
          </ac:spMkLst>
        </pc:spChg>
        <pc:spChg chg="add del">
          <ac:chgData name="Dominic Claveau" userId="S::dominic.claveau@collegelasalle.com::fba10b4c-4c6e-462f-86eb-38211239e948" providerId="AD" clId="Web-{68B5863C-FEB3-4F60-BDD3-1412B7F78956}" dt="2022-02-22T02:27:16.879" v="181"/>
          <ac:spMkLst>
            <pc:docMk/>
            <pc:sldMk cId="2556333256" sldId="259"/>
            <ac:spMk id="63" creationId="{36FD4D9D-3784-41E8-8405-A42B72F51331}"/>
          </ac:spMkLst>
        </pc:spChg>
        <pc:picChg chg="mod ord">
          <ac:chgData name="Dominic Claveau" userId="S::dominic.claveau@collegelasalle.com::fba10b4c-4c6e-462f-86eb-38211239e948" providerId="AD" clId="Web-{68B5863C-FEB3-4F60-BDD3-1412B7F78956}" dt="2022-02-22T02:27:16.879" v="181"/>
          <ac:picMkLst>
            <pc:docMk/>
            <pc:sldMk cId="2556333256" sldId="259"/>
            <ac:picMk id="3" creationId="{93B2C00C-18EC-4544-B1E6-F37B78B791D1}"/>
          </ac:picMkLst>
        </pc:picChg>
        <pc:picChg chg="mod">
          <ac:chgData name="Dominic Claveau" userId="S::dominic.claveau@collegelasalle.com::fba10b4c-4c6e-462f-86eb-38211239e948" providerId="AD" clId="Web-{68B5863C-FEB3-4F60-BDD3-1412B7F78956}" dt="2022-02-22T02:27:16.879" v="181"/>
          <ac:picMkLst>
            <pc:docMk/>
            <pc:sldMk cId="2556333256" sldId="259"/>
            <ac:picMk id="4" creationId="{882E7254-4A8C-4938-8349-68855CD43C80}"/>
          </ac:picMkLst>
        </pc:picChg>
        <pc:picChg chg="add del">
          <ac:chgData name="Dominic Claveau" userId="S::dominic.claveau@collegelasalle.com::fba10b4c-4c6e-462f-86eb-38211239e948" providerId="AD" clId="Web-{68B5863C-FEB3-4F60-BDD3-1412B7F78956}" dt="2022-02-22T02:27:16.879" v="181"/>
          <ac:picMkLst>
            <pc:docMk/>
            <pc:sldMk cId="2556333256" sldId="259"/>
            <ac:picMk id="22" creationId="{DF19BAF3-7E20-4B9D-B544-BABAEEA1FA75}"/>
          </ac:picMkLst>
        </pc:picChg>
        <pc:picChg chg="add del">
          <ac:chgData name="Dominic Claveau" userId="S::dominic.claveau@collegelasalle.com::fba10b4c-4c6e-462f-86eb-38211239e948" providerId="AD" clId="Web-{68B5863C-FEB3-4F60-BDD3-1412B7F78956}" dt="2022-02-22T02:27:16.879" v="181"/>
          <ac:picMkLst>
            <pc:docMk/>
            <pc:sldMk cId="2556333256" sldId="259"/>
            <ac:picMk id="24" creationId="{950648F4-ABCD-4DF0-8641-76CFB2354721}"/>
          </ac:picMkLst>
        </pc:picChg>
        <pc:picChg chg="add del">
          <ac:chgData name="Dominic Claveau" userId="S::dominic.claveau@collegelasalle.com::fba10b4c-4c6e-462f-86eb-38211239e948" providerId="AD" clId="Web-{68B5863C-FEB3-4F60-BDD3-1412B7F78956}" dt="2022-02-22T02:27:16.879" v="181"/>
          <ac:picMkLst>
            <pc:docMk/>
            <pc:sldMk cId="2556333256" sldId="259"/>
            <ac:picMk id="28" creationId="{CF1EB4BD-9C7E-4AA3-9681-C7EB0DA6250B}"/>
          </ac:picMkLst>
        </pc:picChg>
        <pc:picChg chg="add del">
          <ac:chgData name="Dominic Claveau" userId="S::dominic.claveau@collegelasalle.com::fba10b4c-4c6e-462f-86eb-38211239e948" providerId="AD" clId="Web-{68B5863C-FEB3-4F60-BDD3-1412B7F78956}" dt="2022-02-22T02:27:16.879" v="181"/>
          <ac:picMkLst>
            <pc:docMk/>
            <pc:sldMk cId="2556333256" sldId="259"/>
            <ac:picMk id="30" creationId="{94AAE3AA-3759-4D28-B0EF-575F25A5146C}"/>
          </ac:picMkLst>
        </pc:picChg>
        <pc:picChg chg="add del">
          <ac:chgData name="Dominic Claveau" userId="S::dominic.claveau@collegelasalle.com::fba10b4c-4c6e-462f-86eb-38211239e948" providerId="AD" clId="Web-{68B5863C-FEB3-4F60-BDD3-1412B7F78956}" dt="2022-02-22T02:27:08.035" v="177"/>
          <ac:picMkLst>
            <pc:docMk/>
            <pc:sldMk cId="2556333256" sldId="259"/>
            <ac:picMk id="39" creationId="{94DDC893-E5EF-4CDE-B040-BA5B53AADD78}"/>
          </ac:picMkLst>
        </pc:picChg>
        <pc:picChg chg="add del">
          <ac:chgData name="Dominic Claveau" userId="S::dominic.claveau@collegelasalle.com::fba10b4c-4c6e-462f-86eb-38211239e948" providerId="AD" clId="Web-{68B5863C-FEB3-4F60-BDD3-1412B7F78956}" dt="2022-02-22T02:27:08.035" v="177"/>
          <ac:picMkLst>
            <pc:docMk/>
            <pc:sldMk cId="2556333256" sldId="259"/>
            <ac:picMk id="41" creationId="{85F1A06D-D369-4974-8208-56120C5E7A97}"/>
          </ac:picMkLst>
        </pc:picChg>
        <pc:picChg chg="add del">
          <ac:chgData name="Dominic Claveau" userId="S::dominic.claveau@collegelasalle.com::fba10b4c-4c6e-462f-86eb-38211239e948" providerId="AD" clId="Web-{68B5863C-FEB3-4F60-BDD3-1412B7F78956}" dt="2022-02-22T02:27:08.035" v="177"/>
          <ac:picMkLst>
            <pc:docMk/>
            <pc:sldMk cId="2556333256" sldId="259"/>
            <ac:picMk id="45" creationId="{A47C6ACD-2325-48C6-B9F3-C21563A05EA5}"/>
          </ac:picMkLst>
        </pc:picChg>
        <pc:picChg chg="add del">
          <ac:chgData name="Dominic Claveau" userId="S::dominic.claveau@collegelasalle.com::fba10b4c-4c6e-462f-86eb-38211239e948" providerId="AD" clId="Web-{68B5863C-FEB3-4F60-BDD3-1412B7F78956}" dt="2022-02-22T02:27:08.035" v="177"/>
          <ac:picMkLst>
            <pc:docMk/>
            <pc:sldMk cId="2556333256" sldId="259"/>
            <ac:picMk id="47" creationId="{1081DF83-4F35-4560-87E6-0DE8AAAC33DB}"/>
          </ac:picMkLst>
        </pc:picChg>
        <pc:picChg chg="add del">
          <ac:chgData name="Dominic Claveau" userId="S::dominic.claveau@collegelasalle.com::fba10b4c-4c6e-462f-86eb-38211239e948" providerId="AD" clId="Web-{68B5863C-FEB3-4F60-BDD3-1412B7F78956}" dt="2022-02-22T02:27:16.879" v="181"/>
          <ac:picMkLst>
            <pc:docMk/>
            <pc:sldMk cId="2556333256" sldId="259"/>
            <ac:picMk id="56" creationId="{94DDC893-E5EF-4CDE-B040-BA5B53AADD78}"/>
          </ac:picMkLst>
        </pc:picChg>
        <pc:picChg chg="add del">
          <ac:chgData name="Dominic Claveau" userId="S::dominic.claveau@collegelasalle.com::fba10b4c-4c6e-462f-86eb-38211239e948" providerId="AD" clId="Web-{68B5863C-FEB3-4F60-BDD3-1412B7F78956}" dt="2022-02-22T02:27:16.879" v="181"/>
          <ac:picMkLst>
            <pc:docMk/>
            <pc:sldMk cId="2556333256" sldId="259"/>
            <ac:picMk id="57" creationId="{85F1A06D-D369-4974-8208-56120C5E7A97}"/>
          </ac:picMkLst>
        </pc:picChg>
        <pc:picChg chg="add del">
          <ac:chgData name="Dominic Claveau" userId="S::dominic.claveau@collegelasalle.com::fba10b4c-4c6e-462f-86eb-38211239e948" providerId="AD" clId="Web-{68B5863C-FEB3-4F60-BDD3-1412B7F78956}" dt="2022-02-22T02:27:16.879" v="181"/>
          <ac:picMkLst>
            <pc:docMk/>
            <pc:sldMk cId="2556333256" sldId="259"/>
            <ac:picMk id="59" creationId="{A47C6ACD-2325-48C6-B9F3-C21563A05EA5}"/>
          </ac:picMkLst>
        </pc:picChg>
        <pc:picChg chg="add del">
          <ac:chgData name="Dominic Claveau" userId="S::dominic.claveau@collegelasalle.com::fba10b4c-4c6e-462f-86eb-38211239e948" providerId="AD" clId="Web-{68B5863C-FEB3-4F60-BDD3-1412B7F78956}" dt="2022-02-22T02:27:16.879" v="181"/>
          <ac:picMkLst>
            <pc:docMk/>
            <pc:sldMk cId="2556333256" sldId="259"/>
            <ac:picMk id="60" creationId="{1081DF83-4F35-4560-87E6-0DE8AAAC33DB}"/>
          </ac:picMkLst>
        </pc:picChg>
      </pc:sldChg>
      <pc:sldChg chg="modSp">
        <pc:chgData name="Dominic Claveau" userId="S::dominic.claveau@collegelasalle.com::fba10b4c-4c6e-462f-86eb-38211239e948" providerId="AD" clId="Web-{68B5863C-FEB3-4F60-BDD3-1412B7F78956}" dt="2022-02-22T02:17:58.746" v="139" actId="20577"/>
        <pc:sldMkLst>
          <pc:docMk/>
          <pc:sldMk cId="4177454786" sldId="260"/>
        </pc:sldMkLst>
        <pc:spChg chg="mod">
          <ac:chgData name="Dominic Claveau" userId="S::dominic.claveau@collegelasalle.com::fba10b4c-4c6e-462f-86eb-38211239e948" providerId="AD" clId="Web-{68B5863C-FEB3-4F60-BDD3-1412B7F78956}" dt="2022-02-22T02:17:58.746" v="139" actId="20577"/>
          <ac:spMkLst>
            <pc:docMk/>
            <pc:sldMk cId="4177454786" sldId="260"/>
            <ac:spMk id="5" creationId="{D49183E3-818F-4CBB-8139-714FA9D8627C}"/>
          </ac:spMkLst>
        </pc:spChg>
      </pc:sldChg>
      <pc:sldChg chg="modSp">
        <pc:chgData name="Dominic Claveau" userId="S::dominic.claveau@collegelasalle.com::fba10b4c-4c6e-462f-86eb-38211239e948" providerId="AD" clId="Web-{68B5863C-FEB3-4F60-BDD3-1412B7F78956}" dt="2022-02-22T02:27:18.472" v="215" actId="20577"/>
        <pc:sldMkLst>
          <pc:docMk/>
          <pc:sldMk cId="3517559300" sldId="261"/>
        </pc:sldMkLst>
        <pc:spChg chg="mod">
          <ac:chgData name="Dominic Claveau" userId="S::dominic.claveau@collegelasalle.com::fba10b4c-4c6e-462f-86eb-38211239e948" providerId="AD" clId="Web-{68B5863C-FEB3-4F60-BDD3-1412B7F78956}" dt="2022-02-22T02:27:18.472" v="215" actId="20577"/>
          <ac:spMkLst>
            <pc:docMk/>
            <pc:sldMk cId="3517559300" sldId="261"/>
            <ac:spMk id="3" creationId="{06E9310B-0BEA-4997-89A8-A9C0C5755228}"/>
          </ac:spMkLst>
        </pc:spChg>
      </pc:sldChg>
      <pc:sldChg chg="addSp delSp modSp mod setBg">
        <pc:chgData name="Dominic Claveau" userId="S::dominic.claveau@collegelasalle.com::fba10b4c-4c6e-462f-86eb-38211239e948" providerId="AD" clId="Web-{68B5863C-FEB3-4F60-BDD3-1412B7F78956}" dt="2022-02-22T02:31:55.898" v="267" actId="20577"/>
        <pc:sldMkLst>
          <pc:docMk/>
          <pc:sldMk cId="61393562" sldId="268"/>
        </pc:sldMkLst>
        <pc:spChg chg="mod">
          <ac:chgData name="Dominic Claveau" userId="S::dominic.claveau@collegelasalle.com::fba10b4c-4c6e-462f-86eb-38211239e948" providerId="AD" clId="Web-{68B5863C-FEB3-4F60-BDD3-1412B7F78956}" dt="2022-02-22T02:28:41.036" v="216" actId="1076"/>
          <ac:spMkLst>
            <pc:docMk/>
            <pc:sldMk cId="61393562" sldId="268"/>
            <ac:spMk id="2" creationId="{AF8856CD-927E-400C-9C80-EB0EF9C5017E}"/>
          </ac:spMkLst>
        </pc:spChg>
        <pc:spChg chg="add del mod">
          <ac:chgData name="Dominic Claveau" userId="S::dominic.claveau@collegelasalle.com::fba10b4c-4c6e-462f-86eb-38211239e948" providerId="AD" clId="Web-{68B5863C-FEB3-4F60-BDD3-1412B7F78956}" dt="2022-02-22T02:11:32.053" v="89"/>
          <ac:spMkLst>
            <pc:docMk/>
            <pc:sldMk cId="61393562" sldId="268"/>
            <ac:spMk id="7" creationId="{51DE5D44-BA86-49C9-B906-5A8889963476}"/>
          </ac:spMkLst>
        </pc:spChg>
        <pc:spChg chg="add mod">
          <ac:chgData name="Dominic Claveau" userId="S::dominic.claveau@collegelasalle.com::fba10b4c-4c6e-462f-86eb-38211239e948" providerId="AD" clId="Web-{68B5863C-FEB3-4F60-BDD3-1412B7F78956}" dt="2022-02-22T02:31:55.898" v="267" actId="20577"/>
          <ac:spMkLst>
            <pc:docMk/>
            <pc:sldMk cId="61393562" sldId="268"/>
            <ac:spMk id="8" creationId="{4EC08F72-B85C-4CA8-846A-114192D607E9}"/>
          </ac:spMkLst>
        </pc:spChg>
        <pc:spChg chg="add del">
          <ac:chgData name="Dominic Claveau" userId="S::dominic.claveau@collegelasalle.com::fba10b4c-4c6e-462f-86eb-38211239e948" providerId="AD" clId="Web-{68B5863C-FEB3-4F60-BDD3-1412B7F78956}" dt="2022-02-22T02:06:46.502" v="31"/>
          <ac:spMkLst>
            <pc:docMk/>
            <pc:sldMk cId="61393562" sldId="268"/>
            <ac:spMk id="10" creationId="{97FE5756-A71A-40FF-8920-228D2C630E2F}"/>
          </ac:spMkLst>
        </pc:spChg>
        <pc:spChg chg="add del">
          <ac:chgData name="Dominic Claveau" userId="S::dominic.claveau@collegelasalle.com::fba10b4c-4c6e-462f-86eb-38211239e948" providerId="AD" clId="Web-{68B5863C-FEB3-4F60-BDD3-1412B7F78956}" dt="2022-02-22T02:06:59.971" v="33"/>
          <ac:spMkLst>
            <pc:docMk/>
            <pc:sldMk cId="61393562" sldId="268"/>
            <ac:spMk id="12" creationId="{BD8BE1DB-B74A-4269-AFF6-A5C53BFC0266}"/>
          </ac:spMkLst>
        </pc:spChg>
        <pc:spChg chg="add del">
          <ac:chgData name="Dominic Claveau" userId="S::dominic.claveau@collegelasalle.com::fba10b4c-4c6e-462f-86eb-38211239e948" providerId="AD" clId="Web-{68B5863C-FEB3-4F60-BDD3-1412B7F78956}" dt="2022-02-22T02:06:59.971" v="33"/>
          <ac:spMkLst>
            <pc:docMk/>
            <pc:sldMk cId="61393562" sldId="268"/>
            <ac:spMk id="13" creationId="{D4B158BD-1626-4D24-AEC8-44C46ED6E4A4}"/>
          </ac:spMkLst>
        </pc:spChg>
        <pc:spChg chg="add del">
          <ac:chgData name="Dominic Claveau" userId="S::dominic.claveau@collegelasalle.com::fba10b4c-4c6e-462f-86eb-38211239e948" providerId="AD" clId="Web-{68B5863C-FEB3-4F60-BDD3-1412B7F78956}" dt="2022-02-22T02:06:59.971" v="33"/>
          <ac:spMkLst>
            <pc:docMk/>
            <pc:sldMk cId="61393562" sldId="268"/>
            <ac:spMk id="15" creationId="{EE55E988-0AF2-41A1-84F2-469FCCBAC5C4}"/>
          </ac:spMkLst>
        </pc:spChg>
        <pc:spChg chg="add del">
          <ac:chgData name="Dominic Claveau" userId="S::dominic.claveau@collegelasalle.com::fba10b4c-4c6e-462f-86eb-38211239e948" providerId="AD" clId="Web-{68B5863C-FEB3-4F60-BDD3-1412B7F78956}" dt="2022-02-22T02:06:59.971" v="33"/>
          <ac:spMkLst>
            <pc:docMk/>
            <pc:sldMk cId="61393562" sldId="268"/>
            <ac:spMk id="17" creationId="{C9481272-87C8-4B11-90D0-6637C33A0C83}"/>
          </ac:spMkLst>
        </pc:spChg>
        <pc:spChg chg="add">
          <ac:chgData name="Dominic Claveau" userId="S::dominic.claveau@collegelasalle.com::fba10b4c-4c6e-462f-86eb-38211239e948" providerId="AD" clId="Web-{68B5863C-FEB3-4F60-BDD3-1412B7F78956}" dt="2022-02-22T02:07:00.018" v="34"/>
          <ac:spMkLst>
            <pc:docMk/>
            <pc:sldMk cId="61393562" sldId="268"/>
            <ac:spMk id="21" creationId="{858084FA-40DB-44FC-94DA-93AA71CD6924}"/>
          </ac:spMkLst>
        </pc:spChg>
        <pc:spChg chg="add">
          <ac:chgData name="Dominic Claveau" userId="S::dominic.claveau@collegelasalle.com::fba10b4c-4c6e-462f-86eb-38211239e948" providerId="AD" clId="Web-{68B5863C-FEB3-4F60-BDD3-1412B7F78956}" dt="2022-02-22T02:07:00.018" v="34"/>
          <ac:spMkLst>
            <pc:docMk/>
            <pc:sldMk cId="61393562" sldId="268"/>
            <ac:spMk id="22" creationId="{D6573690-978D-48A4-8645-0E01F8211B71}"/>
          </ac:spMkLst>
        </pc:spChg>
        <pc:picChg chg="add mod ord">
          <ac:chgData name="Dominic Claveau" userId="S::dominic.claveau@collegelasalle.com::fba10b4c-4c6e-462f-86eb-38211239e948" providerId="AD" clId="Web-{68B5863C-FEB3-4F60-BDD3-1412B7F78956}" dt="2022-02-22T02:07:08.409" v="37" actId="1076"/>
          <ac:picMkLst>
            <pc:docMk/>
            <pc:sldMk cId="61393562" sldId="268"/>
            <ac:picMk id="3" creationId="{B99537BC-60AD-4399-BEE7-2ED38F9F63E3}"/>
          </ac:picMkLst>
        </pc:picChg>
        <pc:picChg chg="mod">
          <ac:chgData name="Dominic Claveau" userId="S::dominic.claveau@collegelasalle.com::fba10b4c-4c6e-462f-86eb-38211239e948" providerId="AD" clId="Web-{68B5863C-FEB3-4F60-BDD3-1412B7F78956}" dt="2022-02-22T02:07:00.018" v="34"/>
          <ac:picMkLst>
            <pc:docMk/>
            <pc:sldMk cId="61393562" sldId="268"/>
            <ac:picMk id="4" creationId="{4DB0B577-5801-4C7E-8F93-2BBCF45D5726}"/>
          </ac:picMkLst>
        </pc:picChg>
        <pc:picChg chg="mod ord">
          <ac:chgData name="Dominic Claveau" userId="S::dominic.claveau@collegelasalle.com::fba10b4c-4c6e-462f-86eb-38211239e948" providerId="AD" clId="Web-{68B5863C-FEB3-4F60-BDD3-1412B7F78956}" dt="2022-02-22T02:07:34.222" v="43" actId="1076"/>
          <ac:picMkLst>
            <pc:docMk/>
            <pc:sldMk cId="61393562" sldId="268"/>
            <ac:picMk id="5" creationId="{519F691C-D3DF-454A-A8AD-D046D0C2370F}"/>
          </ac:picMkLst>
        </pc:picChg>
        <pc:picChg chg="add mod">
          <ac:chgData name="Dominic Claveau" userId="S::dominic.claveau@collegelasalle.com::fba10b4c-4c6e-462f-86eb-38211239e948" providerId="AD" clId="Web-{68B5863C-FEB3-4F60-BDD3-1412B7F78956}" dt="2022-02-22T02:07:26.612" v="41" actId="1076"/>
          <ac:picMkLst>
            <pc:docMk/>
            <pc:sldMk cId="61393562" sldId="268"/>
            <ac:picMk id="6" creationId="{CF1DB563-801A-4921-A39F-4C9B722BADD9}"/>
          </ac:picMkLst>
        </pc:picChg>
        <pc:picChg chg="add">
          <ac:chgData name="Dominic Claveau" userId="S::dominic.claveau@collegelasalle.com::fba10b4c-4c6e-462f-86eb-38211239e948" providerId="AD" clId="Web-{68B5863C-FEB3-4F60-BDD3-1412B7F78956}" dt="2022-02-22T02:07:00.018" v="34"/>
          <ac:picMkLst>
            <pc:docMk/>
            <pc:sldMk cId="61393562" sldId="268"/>
            <ac:picMk id="11" creationId="{1530DCFF-08F5-434A-A0D5-F3E89407A615}"/>
          </ac:picMkLst>
        </pc:picChg>
        <pc:picChg chg="add">
          <ac:chgData name="Dominic Claveau" userId="S::dominic.claveau@collegelasalle.com::fba10b4c-4c6e-462f-86eb-38211239e948" providerId="AD" clId="Web-{68B5863C-FEB3-4F60-BDD3-1412B7F78956}" dt="2022-02-22T02:07:00.018" v="34"/>
          <ac:picMkLst>
            <pc:docMk/>
            <pc:sldMk cId="61393562" sldId="268"/>
            <ac:picMk id="19" creationId="{C9229660-8639-44E7-B486-7436516E6B62}"/>
          </ac:picMkLst>
        </pc:picChg>
        <pc:picChg chg="add">
          <ac:chgData name="Dominic Claveau" userId="S::dominic.claveau@collegelasalle.com::fba10b4c-4c6e-462f-86eb-38211239e948" providerId="AD" clId="Web-{68B5863C-FEB3-4F60-BDD3-1412B7F78956}" dt="2022-02-22T02:07:00.018" v="34"/>
          <ac:picMkLst>
            <pc:docMk/>
            <pc:sldMk cId="61393562" sldId="268"/>
            <ac:picMk id="20" creationId="{24011A3A-9884-40BF-94F6-0625A0ADD326}"/>
          </ac:picMkLst>
        </pc:picChg>
        <pc:picChg chg="add">
          <ac:chgData name="Dominic Claveau" userId="S::dominic.claveau@collegelasalle.com::fba10b4c-4c6e-462f-86eb-38211239e948" providerId="AD" clId="Web-{68B5863C-FEB3-4F60-BDD3-1412B7F78956}" dt="2022-02-22T02:07:00.018" v="34"/>
          <ac:picMkLst>
            <pc:docMk/>
            <pc:sldMk cId="61393562" sldId="268"/>
            <ac:picMk id="23" creationId="{D4B84446-184D-45CE-9532-48179EAE58C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6/15/2022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557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588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0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47544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5475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6/15/2022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5984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6/15/2022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6821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035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090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36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392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358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5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6/15/2022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740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6/15/2022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658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6/15/2022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536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484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6/15/2022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4502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dominic.claveau@collegelasalle.c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mailto:richard.fortier@collegelasalle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4">
            <a:extLst>
              <a:ext uri="{FF2B5EF4-FFF2-40B4-BE49-F238E27FC236}">
                <a16:creationId xmlns:a16="http://schemas.microsoft.com/office/drawing/2014/main" id="{A4322390-8B58-46BE-88EB-D9FD30C08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ssorted blue dices">
            <a:extLst>
              <a:ext uri="{FF2B5EF4-FFF2-40B4-BE49-F238E27FC236}">
                <a16:creationId xmlns:a16="http://schemas.microsoft.com/office/drawing/2014/main" id="{7709CD13-25D0-4982-BD45-E3624E7F3C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13209" r="5824" b="74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>
            <a:normAutofit/>
          </a:bodyPr>
          <a:lstStyle/>
          <a:p>
            <a:r>
              <a:rPr lang="en-US" err="1">
                <a:solidFill>
                  <a:schemeClr val="tx1"/>
                </a:solidFill>
                <a:cs typeface="Calibri Light"/>
              </a:rPr>
              <a:t>Humanité</a:t>
            </a:r>
            <a:r>
              <a:rPr lang="en-US">
                <a:solidFill>
                  <a:schemeClr val="tx1"/>
                </a:solidFill>
                <a:cs typeface="Calibri Light"/>
              </a:rPr>
              <a:t> </a:t>
            </a:r>
            <a:r>
              <a:rPr lang="en-US" err="1">
                <a:solidFill>
                  <a:schemeClr val="tx1"/>
                </a:solidFill>
                <a:cs typeface="Calibri Light"/>
              </a:rPr>
              <a:t>en</a:t>
            </a:r>
            <a:r>
              <a:rPr lang="en-US">
                <a:solidFill>
                  <a:schemeClr val="tx1"/>
                </a:solidFill>
                <a:cs typeface="Calibri Light"/>
              </a:rPr>
              <a:t> jeu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err="1">
                <a:solidFill>
                  <a:schemeClr val="tx1"/>
                </a:solidFill>
              </a:rPr>
              <a:t>Apprentissage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 err="1">
                <a:solidFill>
                  <a:schemeClr val="tx1"/>
                </a:solidFill>
              </a:rPr>
              <a:t>expérientiel</a:t>
            </a:r>
            <a:r>
              <a:rPr lang="en-US">
                <a:solidFill>
                  <a:schemeClr val="tx1"/>
                </a:solidFill>
              </a:rPr>
              <a:t> par les jeux de </a:t>
            </a:r>
            <a:r>
              <a:rPr lang="en-US" err="1">
                <a:solidFill>
                  <a:schemeClr val="tx1"/>
                </a:solidFill>
              </a:rPr>
              <a:t>rôle</a:t>
            </a:r>
          </a:p>
        </p:txBody>
      </p:sp>
      <p:sp>
        <p:nvSpPr>
          <p:cNvPr id="24" name="Rectangle 26">
            <a:extLst>
              <a:ext uri="{FF2B5EF4-FFF2-40B4-BE49-F238E27FC236}">
                <a16:creationId xmlns:a16="http://schemas.microsoft.com/office/drawing/2014/main" id="{C885E190-58DD-42DD-A4A8-401E15C92A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530DCFF-08F5-434A-A0D5-F3E89407A6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20" name="Picture 12">
            <a:extLst>
              <a:ext uri="{FF2B5EF4-FFF2-40B4-BE49-F238E27FC236}">
                <a16:creationId xmlns:a16="http://schemas.microsoft.com/office/drawing/2014/main" id="{24011A3A-9884-40BF-94F6-0625A0ADD3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22" name="Oval 14">
            <a:extLst>
              <a:ext uri="{FF2B5EF4-FFF2-40B4-BE49-F238E27FC236}">
                <a16:creationId xmlns:a16="http://schemas.microsoft.com/office/drawing/2014/main" id="{D6573690-978D-48A4-8645-0E01F8211B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3" name="Picture 16">
            <a:extLst>
              <a:ext uri="{FF2B5EF4-FFF2-40B4-BE49-F238E27FC236}">
                <a16:creationId xmlns:a16="http://schemas.microsoft.com/office/drawing/2014/main" id="{D4B84446-184D-45CE-9532-48179EAE58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9229660-8639-44E7-B486-7436516E6B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858084FA-40DB-44FC-94DA-93AA71CD69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F8856CD-927E-400C-9C80-EB0EF9C50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40" y="4243231"/>
            <a:ext cx="9969160" cy="120436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3600" err="1"/>
              <a:t>Qu'en</a:t>
            </a:r>
            <a:r>
              <a:rPr lang="en-US" sz="3600"/>
              <a:t> </a:t>
            </a:r>
            <a:r>
              <a:rPr lang="en-US" sz="3600" err="1"/>
              <a:t>est</a:t>
            </a:r>
            <a:r>
              <a:rPr lang="en-US" sz="3600"/>
              <a:t>-il des </a:t>
            </a:r>
            <a:r>
              <a:rPr lang="en-US" sz="3600" err="1"/>
              <a:t>autres</a:t>
            </a:r>
            <a:r>
              <a:rPr lang="en-US" sz="3600"/>
              <a:t> </a:t>
            </a:r>
            <a:r>
              <a:rPr lang="en-US" sz="3600" err="1"/>
              <a:t>cours</a:t>
            </a:r>
            <a:r>
              <a:rPr lang="en-US" sz="3600"/>
              <a:t> de humanities?</a:t>
            </a:r>
            <a:endParaRPr lang="en-US"/>
          </a:p>
        </p:txBody>
      </p:sp>
      <p:pic>
        <p:nvPicPr>
          <p:cNvPr id="4" name="Image 4">
            <a:extLst>
              <a:ext uri="{FF2B5EF4-FFF2-40B4-BE49-F238E27FC236}">
                <a16:creationId xmlns:a16="http://schemas.microsoft.com/office/drawing/2014/main" id="{4DB0B577-5801-4C7E-8F93-2BBCF45D57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/>
          <a:srcRect l="8630" r="-1" b="-1"/>
          <a:stretch/>
        </p:blipFill>
        <p:spPr>
          <a:xfrm>
            <a:off x="635458" y="640080"/>
            <a:ext cx="2176272" cy="36027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pic>
        <p:nvPicPr>
          <p:cNvPr id="6" name="Image 6">
            <a:extLst>
              <a:ext uri="{FF2B5EF4-FFF2-40B4-BE49-F238E27FC236}">
                <a16:creationId xmlns:a16="http://schemas.microsoft.com/office/drawing/2014/main" id="{CF1DB563-801A-4921-A39F-4C9B722BADD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4353" r="27358" b="5"/>
          <a:stretch/>
        </p:blipFill>
        <p:spPr>
          <a:xfrm>
            <a:off x="7646982" y="622655"/>
            <a:ext cx="2176272" cy="36027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pic>
        <p:nvPicPr>
          <p:cNvPr id="3" name="Image 5">
            <a:extLst>
              <a:ext uri="{FF2B5EF4-FFF2-40B4-BE49-F238E27FC236}">
                <a16:creationId xmlns:a16="http://schemas.microsoft.com/office/drawing/2014/main" id="{B99537BC-60AD-4399-BEE7-2ED38F9F63E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4796" r="14799" b="2"/>
          <a:stretch/>
        </p:blipFill>
        <p:spPr>
          <a:xfrm>
            <a:off x="2957978" y="622655"/>
            <a:ext cx="2176272" cy="36027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pic>
        <p:nvPicPr>
          <p:cNvPr id="5" name="Image 5">
            <a:extLst>
              <a:ext uri="{FF2B5EF4-FFF2-40B4-BE49-F238E27FC236}">
                <a16:creationId xmlns:a16="http://schemas.microsoft.com/office/drawing/2014/main" id="{519F691C-D3DF-454A-A8AD-D046D0C2370F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5831" r="11681" b="-1"/>
          <a:stretch/>
        </p:blipFill>
        <p:spPr>
          <a:xfrm>
            <a:off x="5299504" y="622655"/>
            <a:ext cx="2176272" cy="36027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EC08F72-B85C-4CA8-846A-114192D607E9}"/>
              </a:ext>
            </a:extLst>
          </p:cNvPr>
          <p:cNvSpPr txBox="1"/>
          <p:nvPr/>
        </p:nvSpPr>
        <p:spPr>
          <a:xfrm>
            <a:off x="986938" y="5298455"/>
            <a:ext cx="9797377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CA" sz="2800"/>
              <a:t>Explorer les visions du monde à travers le design de jeu.</a:t>
            </a:r>
          </a:p>
        </p:txBody>
      </p:sp>
    </p:spTree>
    <p:extLst>
      <p:ext uri="{BB962C8B-B14F-4D97-AF65-F5344CB8AC3E}">
        <p14:creationId xmlns:p14="http://schemas.microsoft.com/office/powerpoint/2010/main" val="61393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9787B81-C7DF-412B-A405-EF4454012D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Teacher smiling and writing on whiteboard">
            <a:extLst>
              <a:ext uri="{FF2B5EF4-FFF2-40B4-BE49-F238E27FC236}">
                <a16:creationId xmlns:a16="http://schemas.microsoft.com/office/drawing/2014/main" id="{407A2377-2D6F-4F99-A46F-B69DDDA3FF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5730"/>
          <a:stretch/>
        </p:blipFill>
        <p:spPr>
          <a:xfrm>
            <a:off x="20" y="-1"/>
            <a:ext cx="1219198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5F213A-6B88-4186-B515-E31F7CC41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3600" err="1">
                <a:solidFill>
                  <a:srgbClr val="FFFFFF"/>
                </a:solidFill>
                <a:ea typeface="+mj-lt"/>
                <a:cs typeface="+mj-lt"/>
              </a:rPr>
              <a:t>Étendre</a:t>
            </a:r>
            <a:r>
              <a:rPr lang="en-US" sz="3600">
                <a:solidFill>
                  <a:srgbClr val="FFFFFF"/>
                </a:solidFill>
                <a:ea typeface="+mj-lt"/>
                <a:cs typeface="+mj-lt"/>
              </a:rPr>
              <a:t> la pratique à </a:t>
            </a:r>
            <a:r>
              <a:rPr lang="en-US" sz="3600" err="1">
                <a:solidFill>
                  <a:srgbClr val="FFFFFF"/>
                </a:solidFill>
                <a:ea typeface="+mj-lt"/>
                <a:cs typeface="+mj-lt"/>
              </a:rPr>
              <a:t>d'autres</a:t>
            </a:r>
            <a:r>
              <a:rPr lang="en-US" sz="3600">
                <a:solidFill>
                  <a:srgbClr val="FFFFFF"/>
                </a:solidFill>
                <a:ea typeface="+mj-lt"/>
                <a:cs typeface="+mj-lt"/>
              </a:rPr>
              <a:t> </a:t>
            </a:r>
            <a:r>
              <a:rPr lang="en-US" sz="3600" err="1">
                <a:solidFill>
                  <a:srgbClr val="FFFFFF"/>
                </a:solidFill>
                <a:ea typeface="+mj-lt"/>
                <a:cs typeface="+mj-lt"/>
              </a:rPr>
              <a:t>contextes</a:t>
            </a:r>
            <a:endParaRPr lang="en-US" sz="3600" err="1">
              <a:ea typeface="+mj-lt"/>
              <a:cs typeface="+mj-lt"/>
            </a:endParaRPr>
          </a:p>
          <a:p>
            <a:endParaRPr lang="en-US">
              <a:latin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87DE4D-9328-488D-9B77-51FB20AF9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419548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Dans les </a:t>
            </a:r>
            <a:r>
              <a:rPr lang="en-US" err="1"/>
              <a:t>cours</a:t>
            </a:r>
            <a:r>
              <a:rPr lang="en-US"/>
              <a:t> </a:t>
            </a:r>
            <a:r>
              <a:rPr lang="en-US" err="1"/>
              <a:t>d'immersion</a:t>
            </a:r>
          </a:p>
          <a:p>
            <a:pPr>
              <a:buClr>
                <a:srgbClr val="8AD0D6"/>
              </a:buClr>
            </a:pPr>
            <a:endParaRPr lang="en-US"/>
          </a:p>
          <a:p>
            <a:pPr>
              <a:buClr>
                <a:srgbClr val="8AD0D6"/>
              </a:buClr>
            </a:pPr>
            <a:r>
              <a:rPr lang="en-US"/>
              <a:t>Dans les </a:t>
            </a:r>
            <a:r>
              <a:rPr lang="en-US" err="1"/>
              <a:t>cours</a:t>
            </a:r>
            <a:r>
              <a:rPr lang="en-US"/>
              <a:t> de langue </a:t>
            </a:r>
            <a:r>
              <a:rPr lang="en-US" err="1"/>
              <a:t>seconde</a:t>
            </a:r>
            <a:r>
              <a:rPr lang="en-US"/>
              <a:t> et de </a:t>
            </a:r>
            <a:r>
              <a:rPr lang="en-US" err="1"/>
              <a:t>littérature</a:t>
            </a:r>
            <a:r>
              <a:rPr lang="en-US"/>
              <a:t> 104</a:t>
            </a:r>
          </a:p>
          <a:p>
            <a:pPr>
              <a:buClr>
                <a:srgbClr val="8AD0D6"/>
              </a:buClr>
            </a:pPr>
            <a:endParaRPr lang="en-US"/>
          </a:p>
          <a:p>
            <a:pPr>
              <a:buClr>
                <a:srgbClr val="8AD0D6"/>
              </a:buClr>
            </a:pPr>
            <a:r>
              <a:rPr lang="en-US"/>
              <a:t>Dans les sciences </a:t>
            </a:r>
            <a:r>
              <a:rPr lang="en-US" err="1"/>
              <a:t>humaines</a:t>
            </a:r>
            <a:r>
              <a:rPr lang="en-US"/>
              <a:t>, les </a:t>
            </a:r>
            <a:r>
              <a:rPr lang="en-US" err="1"/>
              <a:t>programmes</a:t>
            </a:r>
            <a:r>
              <a:rPr lang="en-US"/>
              <a:t> </a:t>
            </a:r>
            <a:r>
              <a:rPr lang="en-US" err="1"/>
              <a:t>d'administration</a:t>
            </a:r>
            <a:r>
              <a:rPr lang="en-US"/>
              <a:t>, etc.</a:t>
            </a:r>
          </a:p>
        </p:txBody>
      </p:sp>
    </p:spTree>
    <p:extLst>
      <p:ext uri="{BB962C8B-B14F-4D97-AF65-F5344CB8AC3E}">
        <p14:creationId xmlns:p14="http://schemas.microsoft.com/office/powerpoint/2010/main" val="2977816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E164D5-A745-4D33-9ACB-B7F913839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6"/>
            <a:ext cx="6188190" cy="1622321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en-US">
                <a:solidFill>
                  <a:srgbClr val="FFFFFF"/>
                </a:solidFill>
                <a:ea typeface="+mj-lt"/>
                <a:cs typeface="+mj-lt"/>
              </a:rPr>
              <a:t>Regards </a:t>
            </a:r>
            <a:r>
              <a:rPr lang="en-US" err="1">
                <a:solidFill>
                  <a:srgbClr val="FFFFFF"/>
                </a:solidFill>
                <a:ea typeface="+mj-lt"/>
                <a:cs typeface="+mj-lt"/>
              </a:rPr>
              <a:t>vers</a:t>
            </a:r>
            <a:r>
              <a:rPr lang="en-US">
                <a:solidFill>
                  <a:srgbClr val="FFFFFF"/>
                </a:solidFill>
                <a:ea typeface="+mj-lt"/>
                <a:cs typeface="+mj-lt"/>
              </a:rPr>
              <a:t> </a:t>
            </a:r>
            <a:r>
              <a:rPr lang="en-US" err="1">
                <a:solidFill>
                  <a:srgbClr val="FFFFFF"/>
                </a:solidFill>
                <a:ea typeface="+mj-lt"/>
                <a:cs typeface="+mj-lt"/>
              </a:rPr>
              <a:t>l'avenir</a:t>
            </a:r>
            <a:endParaRPr lang="en-US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79FBA-5D08-419E-9F4C-051C9460D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2438400"/>
            <a:ext cx="6188189" cy="378541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FFFF"/>
                </a:solidFill>
                <a:cs typeface="Calibri"/>
              </a:rPr>
              <a:t>Première </a:t>
            </a:r>
            <a:r>
              <a:rPr lang="en-US" dirty="0" err="1">
                <a:solidFill>
                  <a:srgbClr val="FFFFFF"/>
                </a:solidFill>
                <a:cs typeface="Calibri"/>
              </a:rPr>
              <a:t>piste</a:t>
            </a:r>
            <a:r>
              <a:rPr lang="en-US" dirty="0">
                <a:solidFill>
                  <a:srgbClr val="FFFFFF"/>
                </a:solidFill>
                <a:cs typeface="Calibri"/>
              </a:rPr>
              <a:t> : Recherche pure</a:t>
            </a:r>
          </a:p>
          <a:p>
            <a:pPr marL="0" indent="0">
              <a:buNone/>
            </a:pPr>
            <a:endParaRPr lang="en-US">
              <a:solidFill>
                <a:srgbClr val="FFFFFF"/>
              </a:solidFill>
              <a:cs typeface="Calibri"/>
            </a:endParaRPr>
          </a:p>
          <a:p>
            <a:pPr marL="0" indent="0">
              <a:buNone/>
            </a:pPr>
            <a:r>
              <a:rPr lang="en-US" dirty="0" err="1">
                <a:solidFill>
                  <a:srgbClr val="FFFFFF"/>
                </a:solidFill>
                <a:cs typeface="Calibri"/>
              </a:rPr>
              <a:t>Deuxième</a:t>
            </a:r>
            <a:r>
              <a:rPr lang="en-US" dirty="0">
                <a:solidFill>
                  <a:srgbClr val="FFFFFF"/>
                </a:solidFill>
                <a:cs typeface="Calibri"/>
              </a:rPr>
              <a:t> </a:t>
            </a:r>
            <a:r>
              <a:rPr lang="en-US" dirty="0" err="1">
                <a:solidFill>
                  <a:srgbClr val="FFFFFF"/>
                </a:solidFill>
                <a:cs typeface="Calibri"/>
              </a:rPr>
              <a:t>piste</a:t>
            </a:r>
            <a:r>
              <a:rPr lang="en-US" dirty="0">
                <a:solidFill>
                  <a:srgbClr val="FFFFFF"/>
                </a:solidFill>
                <a:cs typeface="Calibri"/>
              </a:rPr>
              <a:t>: Exploration des </a:t>
            </a:r>
            <a:r>
              <a:rPr lang="en-US" dirty="0" err="1">
                <a:solidFill>
                  <a:srgbClr val="FFFFFF"/>
                </a:solidFill>
                <a:cs typeface="Calibri"/>
              </a:rPr>
              <a:t>possibilités</a:t>
            </a:r>
            <a:r>
              <a:rPr lang="en-US" dirty="0">
                <a:solidFill>
                  <a:srgbClr val="FFFFFF"/>
                </a:solidFill>
                <a:cs typeface="Calibri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Calibri"/>
              </a:rPr>
              <a:t>offertes</a:t>
            </a:r>
            <a:r>
              <a:rPr lang="en-US" dirty="0">
                <a:solidFill>
                  <a:srgbClr val="FFFFFF"/>
                </a:solidFill>
                <a:cs typeface="Calibri"/>
              </a:rPr>
              <a:t> par </a:t>
            </a:r>
            <a:r>
              <a:rPr lang="en-US" dirty="0" err="1">
                <a:solidFill>
                  <a:srgbClr val="FFFFFF"/>
                </a:solidFill>
                <a:cs typeface="Calibri"/>
              </a:rPr>
              <a:t>d'autres</a:t>
            </a:r>
            <a:r>
              <a:rPr lang="en-US" dirty="0">
                <a:solidFill>
                  <a:srgbClr val="FFFFFF"/>
                </a:solidFill>
                <a:cs typeface="Calibri"/>
              </a:rPr>
              <a:t> jeux, production de matériel, collaborations avec designers </a:t>
            </a:r>
          </a:p>
          <a:p>
            <a:pPr marL="0" indent="0">
              <a:buNone/>
            </a:pPr>
            <a:endParaRPr lang="en-US">
              <a:solidFill>
                <a:srgbClr val="FFFFFF"/>
              </a:solidFill>
              <a:cs typeface="Calibri"/>
            </a:endParaRPr>
          </a:p>
          <a:p>
            <a:pPr marL="0" indent="0">
              <a:buNone/>
            </a:pPr>
            <a:r>
              <a:rPr lang="en-US" dirty="0" err="1">
                <a:solidFill>
                  <a:srgbClr val="FFFFFF"/>
                </a:solidFill>
                <a:cs typeface="Calibri"/>
              </a:rPr>
              <a:t>Troisième</a:t>
            </a:r>
            <a:r>
              <a:rPr lang="en-US" dirty="0">
                <a:solidFill>
                  <a:srgbClr val="FFFFFF"/>
                </a:solidFill>
                <a:cs typeface="Calibri"/>
              </a:rPr>
              <a:t> </a:t>
            </a:r>
            <a:r>
              <a:rPr lang="en-US" dirty="0" err="1">
                <a:solidFill>
                  <a:srgbClr val="FFFFFF"/>
                </a:solidFill>
                <a:cs typeface="Calibri"/>
              </a:rPr>
              <a:t>piste</a:t>
            </a:r>
            <a:r>
              <a:rPr lang="en-US" dirty="0">
                <a:solidFill>
                  <a:srgbClr val="FFFFFF"/>
                </a:solidFill>
                <a:cs typeface="Calibri"/>
              </a:rPr>
              <a:t>: Les </a:t>
            </a:r>
            <a:r>
              <a:rPr lang="en-US" dirty="0" err="1">
                <a:solidFill>
                  <a:srgbClr val="FFFFFF"/>
                </a:solidFill>
                <a:cs typeface="Calibri"/>
              </a:rPr>
              <a:t>jdrs</a:t>
            </a:r>
            <a:r>
              <a:rPr lang="en-US" dirty="0">
                <a:solidFill>
                  <a:srgbClr val="FFFFFF"/>
                </a:solidFill>
                <a:cs typeface="Calibri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Calibri"/>
              </a:rPr>
              <a:t>comme</a:t>
            </a:r>
            <a:r>
              <a:rPr lang="en-US" dirty="0">
                <a:solidFill>
                  <a:srgbClr val="FFFFFF"/>
                </a:solidFill>
                <a:cs typeface="Calibri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Calibri"/>
              </a:rPr>
              <a:t>outil</a:t>
            </a:r>
            <a:r>
              <a:rPr lang="en-US" dirty="0">
                <a:solidFill>
                  <a:srgbClr val="FFFFFF"/>
                </a:solidFill>
                <a:cs typeface="Calibri"/>
              </a:rPr>
              <a:t> de </a:t>
            </a:r>
            <a:r>
              <a:rPr lang="en-US" dirty="0" err="1">
                <a:solidFill>
                  <a:srgbClr val="FFFFFF"/>
                </a:solidFill>
                <a:cs typeface="Calibri"/>
              </a:rPr>
              <a:t>développement</a:t>
            </a:r>
            <a:r>
              <a:rPr lang="en-US" dirty="0">
                <a:solidFill>
                  <a:srgbClr val="FFFFFF"/>
                </a:solidFill>
                <a:cs typeface="Calibri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Calibri"/>
              </a:rPr>
              <a:t>professionnel</a:t>
            </a:r>
            <a:r>
              <a:rPr lang="en-US" dirty="0">
                <a:solidFill>
                  <a:srgbClr val="FFFFFF"/>
                </a:solidFill>
                <a:cs typeface="Calibri"/>
              </a:rPr>
              <a:t> et </a:t>
            </a:r>
            <a:r>
              <a:rPr lang="en-US" dirty="0" err="1">
                <a:solidFill>
                  <a:srgbClr val="FFFFFF"/>
                </a:solidFill>
                <a:cs typeface="Calibri"/>
              </a:rPr>
              <a:t>renforcement</a:t>
            </a:r>
            <a:r>
              <a:rPr lang="en-US" dirty="0">
                <a:solidFill>
                  <a:srgbClr val="FFFFFF"/>
                </a:solidFill>
                <a:cs typeface="Calibri"/>
              </a:rPr>
              <a:t> d'esprit </a:t>
            </a:r>
            <a:r>
              <a:rPr lang="en-US" dirty="0" err="1">
                <a:solidFill>
                  <a:srgbClr val="FFFFFF"/>
                </a:solidFill>
                <a:cs typeface="Calibri"/>
              </a:rPr>
              <a:t>d'équipe</a:t>
            </a:r>
            <a:endParaRPr lang="en-US" dirty="0">
              <a:solidFill>
                <a:srgbClr val="FFFFFF"/>
              </a:solidFill>
              <a:cs typeface="Calibri"/>
            </a:endParaRPr>
          </a:p>
          <a:p>
            <a:endParaRPr lang="en-US">
              <a:solidFill>
                <a:srgbClr val="FFFFFF"/>
              </a:solidFill>
              <a:cs typeface="Calibri"/>
            </a:endParaRPr>
          </a:p>
        </p:txBody>
      </p:sp>
      <p:sp>
        <p:nvSpPr>
          <p:cNvPr id="11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5974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ED99145C-02DF-427A-9BE7-0D1B29A658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633" r="30419" b="1"/>
          <a:stretch/>
        </p:blipFill>
        <p:spPr>
          <a:xfrm>
            <a:off x="7229175" y="1"/>
            <a:ext cx="4963245" cy="6858001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3543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321D6A-12AE-4E4A-BFBE-0152A12F2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6"/>
            <a:ext cx="6188190" cy="162232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EBEBEB"/>
                </a:solidFill>
              </a:rPr>
              <a:t>Merci!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72CC9C-62A0-4DB7-8809-70920D050C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2438400"/>
            <a:ext cx="6188189" cy="378541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FFFFFF"/>
                </a:solidFill>
                <a:cs typeface="Calibri"/>
              </a:rPr>
              <a:t>Questions et </a:t>
            </a:r>
            <a:r>
              <a:rPr lang="en-US" sz="2400" dirty="0" err="1">
                <a:solidFill>
                  <a:srgbClr val="FFFFFF"/>
                </a:solidFill>
                <a:cs typeface="Calibri"/>
              </a:rPr>
              <a:t>réactions</a:t>
            </a:r>
            <a:r>
              <a:rPr lang="en-US" sz="2400" dirty="0">
                <a:solidFill>
                  <a:srgbClr val="FFFFFF"/>
                </a:solidFill>
                <a:cs typeface="Calibri"/>
              </a:rPr>
              <a:t>?</a:t>
            </a:r>
          </a:p>
          <a:p>
            <a:pPr marL="0" indent="0">
              <a:buNone/>
            </a:pPr>
            <a:endParaRPr lang="en-US" sz="2400" dirty="0">
              <a:solidFill>
                <a:srgbClr val="FFFFFF"/>
              </a:solidFill>
              <a:cs typeface="Calibri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FFFFFF"/>
                </a:solidFill>
                <a:cs typeface="Calibri"/>
                <a:hlinkClick r:id="rId3"/>
              </a:rPr>
              <a:t>dominic.claveau@collegelasalle.com</a:t>
            </a:r>
            <a:endParaRPr lang="en-US" sz="2400" dirty="0">
              <a:solidFill>
                <a:srgbClr val="FFFFFF"/>
              </a:solidFill>
              <a:cs typeface="Calibri"/>
            </a:endParaRPr>
          </a:p>
          <a:p>
            <a:pPr marL="0" indent="0">
              <a:buNone/>
            </a:pPr>
            <a:endParaRPr lang="en-US" sz="2400" dirty="0">
              <a:solidFill>
                <a:srgbClr val="FFFFFF"/>
              </a:solidFill>
              <a:cs typeface="Calibri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FFFFFF"/>
                </a:solidFill>
                <a:cs typeface="Calibri"/>
                <a:hlinkClick r:id="rId4"/>
              </a:rPr>
              <a:t>r</a:t>
            </a:r>
            <a:r>
              <a:rPr lang="en-US" sz="2400">
                <a:solidFill>
                  <a:srgbClr val="FFFFFF"/>
                </a:solidFill>
                <a:cs typeface="Calibri"/>
                <a:hlinkClick r:id="rId4"/>
              </a:rPr>
              <a:t>ichard</a:t>
            </a:r>
            <a:r>
              <a:rPr lang="en-US" sz="2400" dirty="0">
                <a:solidFill>
                  <a:srgbClr val="FFFFFF"/>
                </a:solidFill>
                <a:cs typeface="Calibri"/>
                <a:hlinkClick r:id="rId4"/>
              </a:rPr>
              <a:t>.fortier@collegelasalle.com</a:t>
            </a:r>
            <a:endParaRPr lang="en-US" sz="2400" dirty="0">
              <a:solidFill>
                <a:srgbClr val="FFFFFF"/>
              </a:solidFill>
              <a:cs typeface="Calibri"/>
            </a:endParaRPr>
          </a:p>
          <a:p>
            <a:pPr marL="0" indent="0">
              <a:buNone/>
            </a:pPr>
            <a:endParaRPr lang="en-US" sz="2400" dirty="0">
              <a:solidFill>
                <a:srgbClr val="FFFFFF"/>
              </a:solidFill>
              <a:cs typeface="Calibri"/>
            </a:endParaRPr>
          </a:p>
        </p:txBody>
      </p:sp>
      <p:sp>
        <p:nvSpPr>
          <p:cNvPr id="12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5974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ssorted blue dices">
            <a:extLst>
              <a:ext uri="{FF2B5EF4-FFF2-40B4-BE49-F238E27FC236}">
                <a16:creationId xmlns:a16="http://schemas.microsoft.com/office/drawing/2014/main" id="{ECDAF944-419A-42CC-B8AE-B4E9EFD285F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573" r="17119" b="-2"/>
          <a:stretch/>
        </p:blipFill>
        <p:spPr>
          <a:xfrm>
            <a:off x="7229175" y="1"/>
            <a:ext cx="4963245" cy="6858001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75966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5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2BDAED-FBE0-47C2-99FE-22E940B7C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6"/>
            <a:ext cx="6188190" cy="1622321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en-US">
                <a:solidFill>
                  <a:srgbClr val="EBEBEB"/>
                </a:solidFill>
                <a:latin typeface="Calibri"/>
                <a:ea typeface="+mj-lt"/>
                <a:cs typeface="Calibri"/>
              </a:rPr>
              <a:t>Plan de la </a:t>
            </a:r>
            <a:r>
              <a:rPr lang="en-US" err="1">
                <a:solidFill>
                  <a:srgbClr val="EBEBEB"/>
                </a:solidFill>
                <a:latin typeface="Calibri"/>
                <a:ea typeface="+mj-lt"/>
                <a:cs typeface="Calibri"/>
              </a:rPr>
              <a:t>présentation</a:t>
            </a:r>
          </a:p>
          <a:p>
            <a:endParaRPr lang="en-US">
              <a:solidFill>
                <a:srgbClr val="EBEBEB"/>
              </a:solidFill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01B6E-569F-48BA-BF61-D38F54EF6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2215376"/>
            <a:ext cx="6188189" cy="473327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600" err="1">
                <a:solidFill>
                  <a:srgbClr val="FFFFFF"/>
                </a:solidFill>
                <a:cs typeface="Calibri"/>
              </a:rPr>
              <a:t>Expériences</a:t>
            </a:r>
            <a:r>
              <a:rPr lang="en-US" sz="1600">
                <a:solidFill>
                  <a:srgbClr val="FFFFFF"/>
                </a:solidFill>
                <a:cs typeface="Calibri"/>
              </a:rPr>
              <a:t> </a:t>
            </a:r>
            <a:r>
              <a:rPr lang="en-US" sz="1600" err="1">
                <a:solidFill>
                  <a:srgbClr val="FFFFFF"/>
                </a:solidFill>
                <a:cs typeface="Calibri"/>
              </a:rPr>
              <a:t>antérieures</a:t>
            </a:r>
            <a:r>
              <a:rPr lang="en-US" sz="1600">
                <a:solidFill>
                  <a:srgbClr val="FFFFFF"/>
                </a:solidFill>
                <a:cs typeface="Calibri"/>
              </a:rPr>
              <a:t>: </a:t>
            </a:r>
            <a:r>
              <a:rPr lang="en-US" sz="1600" err="1">
                <a:solidFill>
                  <a:srgbClr val="FFFFFF"/>
                </a:solidFill>
                <a:cs typeface="Calibri"/>
              </a:rPr>
              <a:t>exercices</a:t>
            </a:r>
            <a:r>
              <a:rPr lang="en-US" sz="1600">
                <a:solidFill>
                  <a:srgbClr val="FFFFFF"/>
                </a:solidFill>
                <a:cs typeface="Calibri"/>
              </a:rPr>
              <a:t> </a:t>
            </a:r>
            <a:r>
              <a:rPr lang="en-US" sz="1600" err="1">
                <a:solidFill>
                  <a:srgbClr val="FFFFFF"/>
                </a:solidFill>
                <a:cs typeface="Calibri"/>
              </a:rPr>
              <a:t>immersifs</a:t>
            </a:r>
            <a:r>
              <a:rPr lang="en-US" sz="1600">
                <a:solidFill>
                  <a:srgbClr val="FFFFFF"/>
                </a:solidFill>
                <a:cs typeface="Calibri"/>
              </a:rPr>
              <a:t> </a:t>
            </a:r>
            <a:r>
              <a:rPr lang="en-US" sz="1600" err="1">
                <a:solidFill>
                  <a:srgbClr val="FFFFFF"/>
                </a:solidFill>
                <a:cs typeface="Calibri"/>
              </a:rPr>
              <a:t>en</a:t>
            </a:r>
            <a:r>
              <a:rPr lang="en-US" sz="1600">
                <a:solidFill>
                  <a:srgbClr val="FFFFFF"/>
                </a:solidFill>
                <a:cs typeface="Calibri"/>
              </a:rPr>
              <a:t> </a:t>
            </a:r>
            <a:r>
              <a:rPr lang="en-US" sz="1600" err="1">
                <a:solidFill>
                  <a:srgbClr val="FFFFFF"/>
                </a:solidFill>
                <a:cs typeface="Calibri"/>
              </a:rPr>
              <a:t>éducation</a:t>
            </a:r>
            <a:r>
              <a:rPr lang="en-US" sz="1600">
                <a:solidFill>
                  <a:srgbClr val="FFFFFF"/>
                </a:solidFill>
                <a:cs typeface="Calibri"/>
              </a:rPr>
              <a:t>, jeux de </a:t>
            </a:r>
            <a:r>
              <a:rPr lang="en-US" sz="1600" err="1">
                <a:solidFill>
                  <a:srgbClr val="FFFFFF"/>
                </a:solidFill>
                <a:cs typeface="Calibri"/>
              </a:rPr>
              <a:t>rôle</a:t>
            </a:r>
            <a:r>
              <a:rPr lang="en-US" sz="1600">
                <a:solidFill>
                  <a:srgbClr val="FFFFFF"/>
                </a:solidFill>
                <a:cs typeface="Calibri"/>
              </a:rPr>
              <a:t> </a:t>
            </a:r>
            <a:r>
              <a:rPr lang="en-US" sz="1600" err="1">
                <a:solidFill>
                  <a:srgbClr val="FFFFFF"/>
                </a:solidFill>
                <a:cs typeface="Calibri"/>
              </a:rPr>
              <a:t>en</a:t>
            </a:r>
            <a:r>
              <a:rPr lang="en-US" sz="1600">
                <a:solidFill>
                  <a:srgbClr val="FFFFFF"/>
                </a:solidFill>
                <a:cs typeface="Calibri"/>
              </a:rPr>
              <a:t> </a:t>
            </a:r>
            <a:r>
              <a:rPr lang="en-US" sz="1600" err="1">
                <a:solidFill>
                  <a:srgbClr val="FFFFFF"/>
                </a:solidFill>
                <a:cs typeface="Calibri"/>
              </a:rPr>
              <a:t>général</a:t>
            </a:r>
          </a:p>
          <a:p>
            <a:pPr>
              <a:lnSpc>
                <a:spcPct val="90000"/>
              </a:lnSpc>
            </a:pPr>
            <a:r>
              <a:rPr lang="en-US" sz="1600" err="1">
                <a:solidFill>
                  <a:srgbClr val="FFFFFF"/>
                </a:solidFill>
                <a:ea typeface="+mn-lt"/>
                <a:cs typeface="Calibri"/>
              </a:rPr>
              <a:t>Qu'est-ce</a:t>
            </a:r>
            <a:r>
              <a:rPr lang="en-US" sz="1600">
                <a:solidFill>
                  <a:srgbClr val="FFFFFF"/>
                </a:solidFill>
                <a:ea typeface="+mn-lt"/>
                <a:cs typeface="Calibri"/>
              </a:rPr>
              <a:t> </a:t>
            </a:r>
            <a:r>
              <a:rPr lang="en-US" sz="1600" err="1">
                <a:solidFill>
                  <a:srgbClr val="FFFFFF"/>
                </a:solidFill>
                <a:ea typeface="+mn-lt"/>
                <a:cs typeface="Calibri"/>
              </a:rPr>
              <a:t>qu'un</a:t>
            </a:r>
            <a:r>
              <a:rPr lang="en-US" sz="1600">
                <a:solidFill>
                  <a:srgbClr val="FFFFFF"/>
                </a:solidFill>
                <a:ea typeface="+mn-lt"/>
                <a:cs typeface="Calibri"/>
              </a:rPr>
              <a:t> </a:t>
            </a:r>
            <a:r>
              <a:rPr lang="en-US" sz="1600" err="1">
                <a:solidFill>
                  <a:srgbClr val="FFFFFF"/>
                </a:solidFill>
                <a:ea typeface="+mn-lt"/>
                <a:cs typeface="Calibri"/>
              </a:rPr>
              <a:t>jdr</a:t>
            </a:r>
            <a:r>
              <a:rPr lang="en-US" sz="1600">
                <a:solidFill>
                  <a:srgbClr val="FFFFFF"/>
                </a:solidFill>
                <a:ea typeface="+mn-lt"/>
                <a:cs typeface="Calibri"/>
              </a:rPr>
              <a:t>? </a:t>
            </a:r>
            <a:r>
              <a:rPr lang="en-US" sz="1600" err="1">
                <a:solidFill>
                  <a:srgbClr val="FFFFFF"/>
                </a:solidFill>
                <a:ea typeface="+mn-lt"/>
                <a:cs typeface="Calibri"/>
              </a:rPr>
              <a:t>Pourquoi</a:t>
            </a:r>
            <a:r>
              <a:rPr lang="en-US" sz="1600">
                <a:solidFill>
                  <a:srgbClr val="FFFFFF"/>
                </a:solidFill>
                <a:ea typeface="+mn-lt"/>
                <a:cs typeface="Calibri"/>
              </a:rPr>
              <a:t> </a:t>
            </a:r>
            <a:r>
              <a:rPr lang="en-US" sz="1600" err="1">
                <a:solidFill>
                  <a:srgbClr val="FFFFFF"/>
                </a:solidFill>
                <a:ea typeface="+mn-lt"/>
                <a:cs typeface="Calibri"/>
              </a:rPr>
              <a:t>l'employer</a:t>
            </a:r>
            <a:r>
              <a:rPr lang="en-US" sz="1600">
                <a:solidFill>
                  <a:srgbClr val="FFFFFF"/>
                </a:solidFill>
                <a:ea typeface="+mn-lt"/>
                <a:cs typeface="Calibri"/>
              </a:rPr>
              <a:t>? </a:t>
            </a:r>
            <a:r>
              <a:rPr lang="en-US" sz="1600" err="1">
                <a:solidFill>
                  <a:srgbClr val="FFFFFF"/>
                </a:solidFill>
                <a:ea typeface="+mn-lt"/>
                <a:cs typeface="Calibri"/>
              </a:rPr>
              <a:t>Pourquoi</a:t>
            </a:r>
            <a:r>
              <a:rPr lang="en-US" sz="1600">
                <a:solidFill>
                  <a:srgbClr val="FFFFFF"/>
                </a:solidFill>
                <a:ea typeface="+mn-lt"/>
                <a:cs typeface="Calibri"/>
              </a:rPr>
              <a:t> Shock? </a:t>
            </a:r>
            <a:r>
              <a:rPr lang="en-US" sz="1600" err="1">
                <a:solidFill>
                  <a:srgbClr val="FFFFFF"/>
                </a:solidFill>
                <a:ea typeface="+mn-lt"/>
                <a:cs typeface="Calibri"/>
              </a:rPr>
              <a:t>Pourquoi</a:t>
            </a:r>
            <a:r>
              <a:rPr lang="en-US" sz="1600">
                <a:solidFill>
                  <a:srgbClr val="FFFFFF"/>
                </a:solidFill>
                <a:ea typeface="+mn-lt"/>
                <a:cs typeface="Calibri"/>
              </a:rPr>
              <a:t> </a:t>
            </a:r>
            <a:r>
              <a:rPr lang="en-US" sz="1600" err="1">
                <a:solidFill>
                  <a:srgbClr val="FFFFFF"/>
                </a:solidFill>
                <a:ea typeface="+mn-lt"/>
                <a:cs typeface="Calibri"/>
              </a:rPr>
              <a:t>maintenant</a:t>
            </a:r>
            <a:r>
              <a:rPr lang="en-US" sz="1600">
                <a:solidFill>
                  <a:srgbClr val="FFFFFF"/>
                </a:solidFill>
                <a:ea typeface="+mn-lt"/>
                <a:cs typeface="Calibri"/>
              </a:rPr>
              <a:t>?</a:t>
            </a:r>
          </a:p>
          <a:p>
            <a:pPr>
              <a:lnSpc>
                <a:spcPct val="90000"/>
              </a:lnSpc>
              <a:buClr>
                <a:srgbClr val="8AD0D6"/>
              </a:buClr>
            </a:pPr>
            <a:r>
              <a:rPr lang="en-US" sz="1600" err="1">
                <a:solidFill>
                  <a:srgbClr val="FFFFFF"/>
                </a:solidFill>
                <a:cs typeface="Calibri"/>
              </a:rPr>
              <a:t>Résolution</a:t>
            </a:r>
            <a:r>
              <a:rPr lang="en-US" sz="1600">
                <a:solidFill>
                  <a:srgbClr val="FFFFFF"/>
                </a:solidFill>
                <a:cs typeface="Calibri"/>
              </a:rPr>
              <a:t> des </a:t>
            </a:r>
            <a:r>
              <a:rPr lang="en-US" sz="1600" err="1">
                <a:solidFill>
                  <a:srgbClr val="FFFFFF"/>
                </a:solidFill>
                <a:cs typeface="Calibri"/>
              </a:rPr>
              <a:t>enjeux</a:t>
            </a:r>
            <a:r>
              <a:rPr lang="en-US" sz="1600">
                <a:solidFill>
                  <a:srgbClr val="FFFFFF"/>
                </a:solidFill>
                <a:cs typeface="Calibri"/>
              </a:rPr>
              <a:t> </a:t>
            </a:r>
            <a:r>
              <a:rPr lang="en-US" sz="1600" err="1">
                <a:solidFill>
                  <a:srgbClr val="FFFFFF"/>
                </a:solidFill>
                <a:cs typeface="Calibri"/>
              </a:rPr>
              <a:t>technos</a:t>
            </a:r>
          </a:p>
          <a:p>
            <a:pPr>
              <a:lnSpc>
                <a:spcPct val="90000"/>
              </a:lnSpc>
            </a:pPr>
            <a:r>
              <a:rPr lang="en-US" sz="1600">
                <a:solidFill>
                  <a:srgbClr val="FFFFFF"/>
                </a:solidFill>
                <a:cs typeface="Calibri"/>
              </a:rPr>
              <a:t>Un jeu, trois </a:t>
            </a:r>
            <a:r>
              <a:rPr lang="en-US" sz="1600" err="1">
                <a:solidFill>
                  <a:srgbClr val="FFFFFF"/>
                </a:solidFill>
                <a:cs typeface="Calibri"/>
              </a:rPr>
              <a:t>projets</a:t>
            </a:r>
          </a:p>
          <a:p>
            <a:pPr>
              <a:lnSpc>
                <a:spcPct val="90000"/>
              </a:lnSpc>
            </a:pPr>
            <a:r>
              <a:rPr lang="en-US" sz="1600">
                <a:solidFill>
                  <a:srgbClr val="FFFFFF"/>
                </a:solidFill>
                <a:ea typeface="+mn-lt"/>
                <a:cs typeface="+mn-lt"/>
              </a:rPr>
              <a:t>Observations et intuitions + </a:t>
            </a:r>
            <a:r>
              <a:rPr lang="en-US" sz="1600" err="1">
                <a:solidFill>
                  <a:srgbClr val="FFFFFF"/>
                </a:solidFill>
                <a:ea typeface="+mn-lt"/>
                <a:cs typeface="+mn-lt"/>
              </a:rPr>
              <a:t>Littérature</a:t>
            </a:r>
            <a:endParaRPr lang="en-US" sz="1600" err="1">
              <a:solidFill>
                <a:srgbClr val="FFFFFF"/>
              </a:solidFill>
              <a:cs typeface="Calibri"/>
            </a:endParaRPr>
          </a:p>
          <a:p>
            <a:pPr>
              <a:lnSpc>
                <a:spcPct val="90000"/>
              </a:lnSpc>
            </a:pPr>
            <a:r>
              <a:rPr lang="en-US" sz="1600" err="1">
                <a:solidFill>
                  <a:srgbClr val="FFFFFF"/>
                </a:solidFill>
                <a:cs typeface="Calibri"/>
              </a:rPr>
              <a:t>Expérimentations</a:t>
            </a:r>
            <a:r>
              <a:rPr lang="en-US" sz="1600">
                <a:solidFill>
                  <a:srgbClr val="FFFFFF"/>
                </a:solidFill>
                <a:cs typeface="Calibri"/>
              </a:rPr>
              <a:t> avec </a:t>
            </a:r>
            <a:r>
              <a:rPr lang="en-US" sz="1600" err="1">
                <a:solidFill>
                  <a:srgbClr val="FFFFFF"/>
                </a:solidFill>
                <a:cs typeface="Calibri"/>
              </a:rPr>
              <a:t>d'autres</a:t>
            </a:r>
            <a:r>
              <a:rPr lang="en-US" sz="1600">
                <a:solidFill>
                  <a:srgbClr val="FFFFFF"/>
                </a:solidFill>
                <a:cs typeface="Calibri"/>
              </a:rPr>
              <a:t> jeux </a:t>
            </a:r>
          </a:p>
          <a:p>
            <a:pPr>
              <a:lnSpc>
                <a:spcPct val="90000"/>
              </a:lnSpc>
              <a:buClr>
                <a:srgbClr val="8AD0D6"/>
              </a:buClr>
            </a:pPr>
            <a:r>
              <a:rPr lang="en-US" sz="1600" err="1">
                <a:solidFill>
                  <a:srgbClr val="FFFFFF"/>
                </a:solidFill>
                <a:cs typeface="Calibri"/>
              </a:rPr>
              <a:t>Étendre</a:t>
            </a:r>
            <a:r>
              <a:rPr lang="en-US" sz="1600">
                <a:solidFill>
                  <a:srgbClr val="FFFFFF"/>
                </a:solidFill>
                <a:cs typeface="Calibri"/>
              </a:rPr>
              <a:t> la pratique à </a:t>
            </a:r>
            <a:r>
              <a:rPr lang="en-US" sz="1600" err="1">
                <a:solidFill>
                  <a:srgbClr val="FFFFFF"/>
                </a:solidFill>
                <a:cs typeface="Calibri"/>
              </a:rPr>
              <a:t>d'autres</a:t>
            </a:r>
            <a:r>
              <a:rPr lang="en-US" sz="1600">
                <a:solidFill>
                  <a:srgbClr val="FFFFFF"/>
                </a:solidFill>
                <a:cs typeface="Calibri"/>
              </a:rPr>
              <a:t> </a:t>
            </a:r>
            <a:r>
              <a:rPr lang="en-US" sz="1600" err="1">
                <a:solidFill>
                  <a:srgbClr val="FFFFFF"/>
                </a:solidFill>
                <a:cs typeface="Calibri"/>
              </a:rPr>
              <a:t>contextes</a:t>
            </a:r>
          </a:p>
          <a:p>
            <a:pPr>
              <a:lnSpc>
                <a:spcPct val="90000"/>
              </a:lnSpc>
            </a:pPr>
            <a:r>
              <a:rPr lang="en-US" sz="1600">
                <a:solidFill>
                  <a:srgbClr val="FFFFFF"/>
                </a:solidFill>
                <a:cs typeface="Calibri"/>
              </a:rPr>
              <a:t>Regards </a:t>
            </a:r>
            <a:r>
              <a:rPr lang="en-US" sz="1600" err="1">
                <a:solidFill>
                  <a:srgbClr val="FFFFFF"/>
                </a:solidFill>
                <a:cs typeface="Calibri"/>
              </a:rPr>
              <a:t>vers</a:t>
            </a:r>
            <a:r>
              <a:rPr lang="en-US" sz="1600">
                <a:solidFill>
                  <a:srgbClr val="FFFFFF"/>
                </a:solidFill>
                <a:cs typeface="Calibri"/>
              </a:rPr>
              <a:t> </a:t>
            </a:r>
            <a:r>
              <a:rPr lang="en-US" sz="1600" err="1">
                <a:solidFill>
                  <a:srgbClr val="FFFFFF"/>
                </a:solidFill>
                <a:cs typeface="Calibri"/>
              </a:rPr>
              <a:t>l'avenir</a:t>
            </a:r>
          </a:p>
          <a:p>
            <a:pPr marL="0" indent="0">
              <a:lnSpc>
                <a:spcPct val="90000"/>
              </a:lnSpc>
              <a:buNone/>
            </a:pPr>
            <a:br>
              <a:rPr lang="en-US" sz="1600"/>
            </a:br>
            <a:endParaRPr lang="en-US" sz="1600">
              <a:solidFill>
                <a:srgbClr val="FFFFFF"/>
              </a:solidFill>
              <a:cs typeface="Calibri"/>
            </a:endParaRPr>
          </a:p>
          <a:p>
            <a:pPr>
              <a:lnSpc>
                <a:spcPct val="90000"/>
              </a:lnSpc>
            </a:pPr>
            <a:endParaRPr lang="en-US" sz="1600">
              <a:solidFill>
                <a:srgbClr val="FFFFFF"/>
              </a:solidFill>
              <a:cs typeface="Calibri"/>
            </a:endParaRPr>
          </a:p>
        </p:txBody>
      </p:sp>
      <p:sp>
        <p:nvSpPr>
          <p:cNvPr id="18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5974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ssorted blue dices">
            <a:extLst>
              <a:ext uri="{FF2B5EF4-FFF2-40B4-BE49-F238E27FC236}">
                <a16:creationId xmlns:a16="http://schemas.microsoft.com/office/drawing/2014/main" id="{A5F28729-B658-4455-B417-999DA0DFF3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573" r="17119" b="-2"/>
          <a:stretch/>
        </p:blipFill>
        <p:spPr>
          <a:xfrm>
            <a:off x="7229175" y="1"/>
            <a:ext cx="4963245" cy="6858001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19638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3D5E41B2-0547-4E79-BADD-B54A480199F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860" r="2" b="2"/>
          <a:stretch/>
        </p:blipFill>
        <p:spPr>
          <a:xfrm>
            <a:off x="1" y="-5"/>
            <a:ext cx="12191695" cy="5020241"/>
          </a:xfrm>
          <a:custGeom>
            <a:avLst/>
            <a:gdLst/>
            <a:ahLst/>
            <a:cxnLst/>
            <a:rect l="l" t="t" r="r" b="b"/>
            <a:pathLst>
              <a:path w="12191695" h="5020241">
                <a:moveTo>
                  <a:pt x="0" y="0"/>
                </a:moveTo>
                <a:lnTo>
                  <a:pt x="12191695" y="0"/>
                </a:lnTo>
                <a:lnTo>
                  <a:pt x="12191695" y="4057991"/>
                </a:lnTo>
                <a:lnTo>
                  <a:pt x="11914945" y="4110187"/>
                </a:lnTo>
                <a:lnTo>
                  <a:pt x="11639412" y="4159931"/>
                </a:lnTo>
                <a:lnTo>
                  <a:pt x="11362661" y="4208624"/>
                </a:lnTo>
                <a:lnTo>
                  <a:pt x="11084690" y="4250310"/>
                </a:lnTo>
                <a:lnTo>
                  <a:pt x="10807939" y="4292347"/>
                </a:lnTo>
                <a:lnTo>
                  <a:pt x="10529968" y="4331582"/>
                </a:lnTo>
                <a:lnTo>
                  <a:pt x="10255655" y="4365211"/>
                </a:lnTo>
                <a:lnTo>
                  <a:pt x="9977684" y="4397089"/>
                </a:lnTo>
                <a:lnTo>
                  <a:pt x="9700933" y="4426165"/>
                </a:lnTo>
                <a:lnTo>
                  <a:pt x="9429058" y="4451387"/>
                </a:lnTo>
                <a:lnTo>
                  <a:pt x="9153526" y="4476609"/>
                </a:lnTo>
                <a:lnTo>
                  <a:pt x="8881651" y="4497628"/>
                </a:lnTo>
                <a:lnTo>
                  <a:pt x="8609776" y="4514092"/>
                </a:lnTo>
                <a:lnTo>
                  <a:pt x="8339121" y="4531258"/>
                </a:lnTo>
                <a:lnTo>
                  <a:pt x="8070903" y="4545620"/>
                </a:lnTo>
                <a:lnTo>
                  <a:pt x="7805124" y="4555779"/>
                </a:lnTo>
                <a:lnTo>
                  <a:pt x="7539345" y="4564537"/>
                </a:lnTo>
                <a:lnTo>
                  <a:pt x="7276005" y="4572944"/>
                </a:lnTo>
                <a:lnTo>
                  <a:pt x="7016322" y="4576798"/>
                </a:lnTo>
                <a:lnTo>
                  <a:pt x="6756639" y="4581001"/>
                </a:lnTo>
                <a:lnTo>
                  <a:pt x="6500613" y="4583103"/>
                </a:lnTo>
                <a:lnTo>
                  <a:pt x="6247026" y="4581001"/>
                </a:lnTo>
                <a:lnTo>
                  <a:pt x="5995877" y="4581001"/>
                </a:lnTo>
                <a:lnTo>
                  <a:pt x="5747167" y="4576798"/>
                </a:lnTo>
                <a:lnTo>
                  <a:pt x="5503333" y="4570492"/>
                </a:lnTo>
                <a:lnTo>
                  <a:pt x="5261938" y="4564537"/>
                </a:lnTo>
                <a:lnTo>
                  <a:pt x="5025418" y="4557881"/>
                </a:lnTo>
                <a:lnTo>
                  <a:pt x="4790118" y="4547722"/>
                </a:lnTo>
                <a:lnTo>
                  <a:pt x="4558477" y="4536862"/>
                </a:lnTo>
                <a:lnTo>
                  <a:pt x="4331710" y="4527054"/>
                </a:lnTo>
                <a:lnTo>
                  <a:pt x="3889152" y="4499379"/>
                </a:lnTo>
                <a:lnTo>
                  <a:pt x="3464881" y="4469954"/>
                </a:lnTo>
                <a:lnTo>
                  <a:pt x="3057678" y="4439126"/>
                </a:lnTo>
                <a:lnTo>
                  <a:pt x="2672421" y="4405147"/>
                </a:lnTo>
                <a:lnTo>
                  <a:pt x="2304232" y="4369765"/>
                </a:lnTo>
                <a:lnTo>
                  <a:pt x="1962864" y="4331582"/>
                </a:lnTo>
                <a:lnTo>
                  <a:pt x="1642223" y="4294099"/>
                </a:lnTo>
                <a:lnTo>
                  <a:pt x="1347183" y="4256616"/>
                </a:lnTo>
                <a:lnTo>
                  <a:pt x="1076528" y="4221235"/>
                </a:lnTo>
                <a:lnTo>
                  <a:pt x="836351" y="4187605"/>
                </a:lnTo>
                <a:lnTo>
                  <a:pt x="619339" y="4155727"/>
                </a:lnTo>
                <a:lnTo>
                  <a:pt x="436464" y="4129104"/>
                </a:lnTo>
                <a:lnTo>
                  <a:pt x="282848" y="4103881"/>
                </a:lnTo>
                <a:lnTo>
                  <a:pt x="71932" y="4067800"/>
                </a:lnTo>
                <a:lnTo>
                  <a:pt x="1" y="4055539"/>
                </a:lnTo>
                <a:lnTo>
                  <a:pt x="1" y="5020241"/>
                </a:lnTo>
                <a:lnTo>
                  <a:pt x="0" y="5020241"/>
                </a:lnTo>
                <a:close/>
              </a:path>
            </a:pathLst>
          </a:custGeom>
        </p:spPr>
      </p:pic>
      <p:sp>
        <p:nvSpPr>
          <p:cNvPr id="21" name="Freeform 16">
            <a:extLst>
              <a:ext uri="{FF2B5EF4-FFF2-40B4-BE49-F238E27FC236}">
                <a16:creationId xmlns:a16="http://schemas.microsoft.com/office/drawing/2014/main" id="{E4F17063-EDA4-417B-946F-BA357F3B39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3753695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2">
              <a:alpha val="4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D36F3EEA-55D4-4677-80E7-92D00B8F3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55533"/>
            <a:ext cx="12192000" cy="2802467"/>
          </a:xfrm>
          <a:custGeom>
            <a:avLst/>
            <a:gdLst>
              <a:gd name="connsiteX0" fmla="*/ 1 w 12192000"/>
              <a:gd name="connsiteY0" fmla="*/ 0 h 2802467"/>
              <a:gd name="connsiteX1" fmla="*/ 71932 w 12192000"/>
              <a:gd name="connsiteY1" fmla="*/ 12261 h 2802467"/>
              <a:gd name="connsiteX2" fmla="*/ 282848 w 12192000"/>
              <a:gd name="connsiteY2" fmla="*/ 48342 h 2802467"/>
              <a:gd name="connsiteX3" fmla="*/ 436464 w 12192000"/>
              <a:gd name="connsiteY3" fmla="*/ 73565 h 2802467"/>
              <a:gd name="connsiteX4" fmla="*/ 619339 w 12192000"/>
              <a:gd name="connsiteY4" fmla="*/ 100188 h 2802467"/>
              <a:gd name="connsiteX5" fmla="*/ 836351 w 12192000"/>
              <a:gd name="connsiteY5" fmla="*/ 132066 h 2802467"/>
              <a:gd name="connsiteX6" fmla="*/ 1076528 w 12192000"/>
              <a:gd name="connsiteY6" fmla="*/ 165696 h 2802467"/>
              <a:gd name="connsiteX7" fmla="*/ 1347183 w 12192000"/>
              <a:gd name="connsiteY7" fmla="*/ 201077 h 2802467"/>
              <a:gd name="connsiteX8" fmla="*/ 1642223 w 12192000"/>
              <a:gd name="connsiteY8" fmla="*/ 238560 h 2802467"/>
              <a:gd name="connsiteX9" fmla="*/ 1962864 w 12192000"/>
              <a:gd name="connsiteY9" fmla="*/ 276043 h 2802467"/>
              <a:gd name="connsiteX10" fmla="*/ 2304232 w 12192000"/>
              <a:gd name="connsiteY10" fmla="*/ 314226 h 2802467"/>
              <a:gd name="connsiteX11" fmla="*/ 2672421 w 12192000"/>
              <a:gd name="connsiteY11" fmla="*/ 349608 h 2802467"/>
              <a:gd name="connsiteX12" fmla="*/ 3057678 w 12192000"/>
              <a:gd name="connsiteY12" fmla="*/ 383587 h 2802467"/>
              <a:gd name="connsiteX13" fmla="*/ 3464881 w 12192000"/>
              <a:gd name="connsiteY13" fmla="*/ 414415 h 2802467"/>
              <a:gd name="connsiteX14" fmla="*/ 3889152 w 12192000"/>
              <a:gd name="connsiteY14" fmla="*/ 443840 h 2802467"/>
              <a:gd name="connsiteX15" fmla="*/ 4331710 w 12192000"/>
              <a:gd name="connsiteY15" fmla="*/ 471515 h 2802467"/>
              <a:gd name="connsiteX16" fmla="*/ 4558476 w 12192000"/>
              <a:gd name="connsiteY16" fmla="*/ 481323 h 2802467"/>
              <a:gd name="connsiteX17" fmla="*/ 4790118 w 12192000"/>
              <a:gd name="connsiteY17" fmla="*/ 492183 h 2802467"/>
              <a:gd name="connsiteX18" fmla="*/ 5025418 w 12192000"/>
              <a:gd name="connsiteY18" fmla="*/ 502342 h 2802467"/>
              <a:gd name="connsiteX19" fmla="*/ 5261937 w 12192000"/>
              <a:gd name="connsiteY19" fmla="*/ 508998 h 2802467"/>
              <a:gd name="connsiteX20" fmla="*/ 5503332 w 12192000"/>
              <a:gd name="connsiteY20" fmla="*/ 514953 h 2802467"/>
              <a:gd name="connsiteX21" fmla="*/ 5747166 w 12192000"/>
              <a:gd name="connsiteY21" fmla="*/ 521259 h 2802467"/>
              <a:gd name="connsiteX22" fmla="*/ 5995877 w 12192000"/>
              <a:gd name="connsiteY22" fmla="*/ 525462 h 2802467"/>
              <a:gd name="connsiteX23" fmla="*/ 6247026 w 12192000"/>
              <a:gd name="connsiteY23" fmla="*/ 525462 h 2802467"/>
              <a:gd name="connsiteX24" fmla="*/ 6500613 w 12192000"/>
              <a:gd name="connsiteY24" fmla="*/ 527564 h 2802467"/>
              <a:gd name="connsiteX25" fmla="*/ 6756639 w 12192000"/>
              <a:gd name="connsiteY25" fmla="*/ 525462 h 2802467"/>
              <a:gd name="connsiteX26" fmla="*/ 7016322 w 12192000"/>
              <a:gd name="connsiteY26" fmla="*/ 521259 h 2802467"/>
              <a:gd name="connsiteX27" fmla="*/ 7276005 w 12192000"/>
              <a:gd name="connsiteY27" fmla="*/ 517405 h 2802467"/>
              <a:gd name="connsiteX28" fmla="*/ 7539345 w 12192000"/>
              <a:gd name="connsiteY28" fmla="*/ 508998 h 2802467"/>
              <a:gd name="connsiteX29" fmla="*/ 7805124 w 12192000"/>
              <a:gd name="connsiteY29" fmla="*/ 500240 h 2802467"/>
              <a:gd name="connsiteX30" fmla="*/ 8070903 w 12192000"/>
              <a:gd name="connsiteY30" fmla="*/ 490081 h 2802467"/>
              <a:gd name="connsiteX31" fmla="*/ 8339121 w 12192000"/>
              <a:gd name="connsiteY31" fmla="*/ 475719 h 2802467"/>
              <a:gd name="connsiteX32" fmla="*/ 8609776 w 12192000"/>
              <a:gd name="connsiteY32" fmla="*/ 458553 h 2802467"/>
              <a:gd name="connsiteX33" fmla="*/ 8881651 w 12192000"/>
              <a:gd name="connsiteY33" fmla="*/ 442089 h 2802467"/>
              <a:gd name="connsiteX34" fmla="*/ 9153526 w 12192000"/>
              <a:gd name="connsiteY34" fmla="*/ 421070 h 2802467"/>
              <a:gd name="connsiteX35" fmla="*/ 9429058 w 12192000"/>
              <a:gd name="connsiteY35" fmla="*/ 395848 h 2802467"/>
              <a:gd name="connsiteX36" fmla="*/ 9700933 w 12192000"/>
              <a:gd name="connsiteY36" fmla="*/ 370626 h 2802467"/>
              <a:gd name="connsiteX37" fmla="*/ 9977684 w 12192000"/>
              <a:gd name="connsiteY37" fmla="*/ 341550 h 2802467"/>
              <a:gd name="connsiteX38" fmla="*/ 10255655 w 12192000"/>
              <a:gd name="connsiteY38" fmla="*/ 309672 h 2802467"/>
              <a:gd name="connsiteX39" fmla="*/ 10529968 w 12192000"/>
              <a:gd name="connsiteY39" fmla="*/ 276043 h 2802467"/>
              <a:gd name="connsiteX40" fmla="*/ 10807939 w 12192000"/>
              <a:gd name="connsiteY40" fmla="*/ 236808 h 2802467"/>
              <a:gd name="connsiteX41" fmla="*/ 11084690 w 12192000"/>
              <a:gd name="connsiteY41" fmla="*/ 194771 h 2802467"/>
              <a:gd name="connsiteX42" fmla="*/ 11362661 w 12192000"/>
              <a:gd name="connsiteY42" fmla="*/ 153085 h 2802467"/>
              <a:gd name="connsiteX43" fmla="*/ 11639412 w 12192000"/>
              <a:gd name="connsiteY43" fmla="*/ 104392 h 2802467"/>
              <a:gd name="connsiteX44" fmla="*/ 11914945 w 12192000"/>
              <a:gd name="connsiteY44" fmla="*/ 54648 h 2802467"/>
              <a:gd name="connsiteX45" fmla="*/ 12191696 w 12192000"/>
              <a:gd name="connsiteY45" fmla="*/ 2452 h 2802467"/>
              <a:gd name="connsiteX46" fmla="*/ 12191696 w 12192000"/>
              <a:gd name="connsiteY46" fmla="*/ 2236410 h 2802467"/>
              <a:gd name="connsiteX47" fmla="*/ 12192000 w 12192000"/>
              <a:gd name="connsiteY47" fmla="*/ 2236410 h 2802467"/>
              <a:gd name="connsiteX48" fmla="*/ 12192000 w 12192000"/>
              <a:gd name="connsiteY48" fmla="*/ 2802467 h 2802467"/>
              <a:gd name="connsiteX49" fmla="*/ 12191696 w 12192000"/>
              <a:gd name="connsiteY49" fmla="*/ 2802467 h 2802467"/>
              <a:gd name="connsiteX50" fmla="*/ 0 w 12192000"/>
              <a:gd name="connsiteY50" fmla="*/ 2802467 h 2802467"/>
              <a:gd name="connsiteX51" fmla="*/ 0 w 12192000"/>
              <a:gd name="connsiteY51" fmla="*/ 2236410 h 2802467"/>
              <a:gd name="connsiteX52" fmla="*/ 1 w 12192000"/>
              <a:gd name="connsiteY52" fmla="*/ 2236410 h 2802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2192000" h="2802467">
                <a:moveTo>
                  <a:pt x="1" y="0"/>
                </a:moveTo>
                <a:lnTo>
                  <a:pt x="71932" y="12261"/>
                </a:lnTo>
                <a:lnTo>
                  <a:pt x="282848" y="48342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3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6"/>
                </a:lnTo>
                <a:lnTo>
                  <a:pt x="2672421" y="349608"/>
                </a:lnTo>
                <a:lnTo>
                  <a:pt x="3057678" y="383587"/>
                </a:lnTo>
                <a:lnTo>
                  <a:pt x="3464881" y="414415"/>
                </a:lnTo>
                <a:lnTo>
                  <a:pt x="3889152" y="443840"/>
                </a:lnTo>
                <a:lnTo>
                  <a:pt x="4331710" y="471515"/>
                </a:lnTo>
                <a:lnTo>
                  <a:pt x="4558476" y="481323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6" y="521259"/>
                </a:lnTo>
                <a:lnTo>
                  <a:pt x="5995877" y="525462"/>
                </a:lnTo>
                <a:lnTo>
                  <a:pt x="6247026" y="525462"/>
                </a:lnTo>
                <a:lnTo>
                  <a:pt x="6500613" y="527564"/>
                </a:lnTo>
                <a:lnTo>
                  <a:pt x="6756639" y="525462"/>
                </a:lnTo>
                <a:lnTo>
                  <a:pt x="7016322" y="521259"/>
                </a:lnTo>
                <a:lnTo>
                  <a:pt x="7276005" y="517405"/>
                </a:lnTo>
                <a:lnTo>
                  <a:pt x="7539345" y="508998"/>
                </a:lnTo>
                <a:lnTo>
                  <a:pt x="7805124" y="500240"/>
                </a:lnTo>
                <a:lnTo>
                  <a:pt x="8070903" y="490081"/>
                </a:lnTo>
                <a:lnTo>
                  <a:pt x="8339121" y="475719"/>
                </a:lnTo>
                <a:lnTo>
                  <a:pt x="8609776" y="458553"/>
                </a:lnTo>
                <a:lnTo>
                  <a:pt x="8881651" y="442089"/>
                </a:lnTo>
                <a:lnTo>
                  <a:pt x="9153526" y="421070"/>
                </a:lnTo>
                <a:lnTo>
                  <a:pt x="9429058" y="395848"/>
                </a:lnTo>
                <a:lnTo>
                  <a:pt x="9700933" y="370626"/>
                </a:lnTo>
                <a:lnTo>
                  <a:pt x="9977684" y="341550"/>
                </a:lnTo>
                <a:lnTo>
                  <a:pt x="10255655" y="309672"/>
                </a:lnTo>
                <a:lnTo>
                  <a:pt x="10529968" y="276043"/>
                </a:lnTo>
                <a:lnTo>
                  <a:pt x="10807939" y="236808"/>
                </a:lnTo>
                <a:lnTo>
                  <a:pt x="11084690" y="194771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236410"/>
                </a:lnTo>
                <a:lnTo>
                  <a:pt x="12192000" y="2236410"/>
                </a:lnTo>
                <a:lnTo>
                  <a:pt x="12192000" y="2802467"/>
                </a:lnTo>
                <a:lnTo>
                  <a:pt x="12191696" y="2802467"/>
                </a:lnTo>
                <a:lnTo>
                  <a:pt x="0" y="2802467"/>
                </a:lnTo>
                <a:lnTo>
                  <a:pt x="0" y="2236410"/>
                </a:lnTo>
                <a:lnTo>
                  <a:pt x="1" y="223641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A93BDA-195C-4CBA-B44C-B90B24F36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916" y="4854346"/>
            <a:ext cx="10407602" cy="86802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err="1">
                <a:solidFill>
                  <a:srgbClr val="EBEBEB"/>
                </a:solidFill>
              </a:rPr>
              <a:t>L'appel</a:t>
            </a:r>
            <a:r>
              <a:rPr lang="en-US" sz="4800">
                <a:solidFill>
                  <a:srgbClr val="EBEBEB"/>
                </a:solidFill>
              </a:rPr>
              <a:t> de </a:t>
            </a:r>
            <a:r>
              <a:rPr lang="en-US" sz="4800" err="1">
                <a:solidFill>
                  <a:srgbClr val="EBEBEB"/>
                </a:solidFill>
              </a:rPr>
              <a:t>l'aventure</a:t>
            </a:r>
          </a:p>
        </p:txBody>
      </p:sp>
    </p:spTree>
    <p:extLst>
      <p:ext uri="{BB962C8B-B14F-4D97-AF65-F5344CB8AC3E}">
        <p14:creationId xmlns:p14="http://schemas.microsoft.com/office/powerpoint/2010/main" val="1596328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>
            <a:extLst>
              <a:ext uri="{FF2B5EF4-FFF2-40B4-BE49-F238E27FC236}">
                <a16:creationId xmlns:a16="http://schemas.microsoft.com/office/drawing/2014/main" id="{844EE02A-F0F8-4A23-B21D-CF2066B65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99F13062-7BB6-4A97-B661-CDE2EDEAE7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60" name="Oval 59">
            <a:extLst>
              <a:ext uri="{FF2B5EF4-FFF2-40B4-BE49-F238E27FC236}">
                <a16:creationId xmlns:a16="http://schemas.microsoft.com/office/drawing/2014/main" id="{44F3197D-248B-46C5-B6EE-003F4E0C6C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FFC3E649-106F-4B41-9FF5-327536E4CF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79F6731C-42C0-45DB-9F9A-B831CBEC51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040549E2-C5A5-4ED5-80AB-070FEBDF53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68" name="Rectangle 67">
            <a:extLst>
              <a:ext uri="{FF2B5EF4-FFF2-40B4-BE49-F238E27FC236}">
                <a16:creationId xmlns:a16="http://schemas.microsoft.com/office/drawing/2014/main" id="{A4322390-8B58-46BE-88EB-D9FD30C08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35" name="Picture 35">
            <a:extLst>
              <a:ext uri="{FF2B5EF4-FFF2-40B4-BE49-F238E27FC236}">
                <a16:creationId xmlns:a16="http://schemas.microsoft.com/office/drawing/2014/main" id="{B38C41AC-E27A-41C4-BDF1-8FB6E9F63F7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40000"/>
          </a:blip>
          <a:srcRect l="13330" r="7999"/>
          <a:stretch/>
        </p:blipFill>
        <p:spPr>
          <a:xfrm>
            <a:off x="20" y="10"/>
            <a:ext cx="4059916" cy="6857990"/>
          </a:xfrm>
          <a:prstGeom prst="rect">
            <a:avLst/>
          </a:prstGeom>
        </p:spPr>
      </p:pic>
      <p:pic>
        <p:nvPicPr>
          <p:cNvPr id="34" name="Picture 34">
            <a:extLst>
              <a:ext uri="{FF2B5EF4-FFF2-40B4-BE49-F238E27FC236}">
                <a16:creationId xmlns:a16="http://schemas.microsoft.com/office/drawing/2014/main" id="{1F2140E0-3625-436A-BCA9-25105FF962C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40000"/>
          </a:blip>
          <a:srcRect l="26341" r="29238"/>
          <a:stretch/>
        </p:blipFill>
        <p:spPr>
          <a:xfrm>
            <a:off x="4059937" y="-1"/>
            <a:ext cx="4061902" cy="6858000"/>
          </a:xfrm>
          <a:prstGeom prst="rect">
            <a:avLst/>
          </a:prstGeom>
        </p:spPr>
      </p:pic>
      <p:pic>
        <p:nvPicPr>
          <p:cNvPr id="4" name="Picture 33">
            <a:extLst>
              <a:ext uri="{FF2B5EF4-FFF2-40B4-BE49-F238E27FC236}">
                <a16:creationId xmlns:a16="http://schemas.microsoft.com/office/drawing/2014/main" id="{2B1EEE09-ABE5-4C5C-B385-DE5C7E798C9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alphaModFix amt="40000"/>
          </a:blip>
          <a:srcRect l="24391" r="42309"/>
          <a:stretch/>
        </p:blipFill>
        <p:spPr>
          <a:xfrm>
            <a:off x="8121839" y="9641"/>
            <a:ext cx="4059936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026CF0-96D6-469C-A57F-6F29EEEE3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3614" y="2668732"/>
            <a:ext cx="9154703" cy="3329581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5600" dirty="0" err="1">
                <a:solidFill>
                  <a:schemeClr val="tx1"/>
                </a:solidFill>
                <a:ea typeface="+mj-lt"/>
                <a:cs typeface="+mj-lt"/>
              </a:rPr>
              <a:t>Expériences</a:t>
            </a:r>
            <a:r>
              <a:rPr lang="en-US" sz="5600" dirty="0">
                <a:solidFill>
                  <a:schemeClr val="tx1"/>
                </a:solidFill>
                <a:ea typeface="+mj-lt"/>
                <a:cs typeface="+mj-lt"/>
              </a:rPr>
              <a:t> </a:t>
            </a:r>
            <a:r>
              <a:rPr lang="en-US" sz="5600" dirty="0" err="1">
                <a:solidFill>
                  <a:schemeClr val="tx1"/>
                </a:solidFill>
                <a:ea typeface="+mj-lt"/>
                <a:cs typeface="+mj-lt"/>
              </a:rPr>
              <a:t>antérieures</a:t>
            </a:r>
            <a:r>
              <a:rPr lang="en-US" sz="5600" dirty="0">
                <a:solidFill>
                  <a:schemeClr val="tx1"/>
                </a:solidFill>
                <a:ea typeface="+mj-lt"/>
                <a:cs typeface="+mj-lt"/>
              </a:rPr>
              <a:t>: </a:t>
            </a:r>
            <a:r>
              <a:rPr lang="en-US" sz="5600" dirty="0" err="1">
                <a:solidFill>
                  <a:schemeClr val="tx1"/>
                </a:solidFill>
                <a:ea typeface="+mj-lt"/>
                <a:cs typeface="+mj-lt"/>
              </a:rPr>
              <a:t>exercices</a:t>
            </a:r>
            <a:r>
              <a:rPr lang="en-US" sz="5600" dirty="0">
                <a:solidFill>
                  <a:schemeClr val="tx1"/>
                </a:solidFill>
                <a:ea typeface="+mj-lt"/>
                <a:cs typeface="+mj-lt"/>
              </a:rPr>
              <a:t> </a:t>
            </a:r>
            <a:r>
              <a:rPr lang="en-US" sz="5600" dirty="0" err="1">
                <a:solidFill>
                  <a:schemeClr val="tx1"/>
                </a:solidFill>
                <a:ea typeface="+mj-lt"/>
                <a:cs typeface="+mj-lt"/>
              </a:rPr>
              <a:t>immersifs</a:t>
            </a:r>
            <a:r>
              <a:rPr lang="en-US" sz="5600" dirty="0">
                <a:solidFill>
                  <a:schemeClr val="tx1"/>
                </a:solidFill>
                <a:ea typeface="+mj-lt"/>
                <a:cs typeface="+mj-lt"/>
              </a:rPr>
              <a:t> </a:t>
            </a:r>
            <a:r>
              <a:rPr lang="en-US" sz="5600" dirty="0" err="1">
                <a:solidFill>
                  <a:schemeClr val="tx1"/>
                </a:solidFill>
                <a:ea typeface="+mj-lt"/>
                <a:cs typeface="+mj-lt"/>
              </a:rPr>
              <a:t>en</a:t>
            </a:r>
            <a:r>
              <a:rPr lang="en-US" sz="5600" dirty="0">
                <a:solidFill>
                  <a:schemeClr val="tx1"/>
                </a:solidFill>
                <a:ea typeface="+mj-lt"/>
                <a:cs typeface="+mj-lt"/>
              </a:rPr>
              <a:t> </a:t>
            </a:r>
            <a:br>
              <a:rPr lang="en-US" sz="5600" dirty="0">
                <a:solidFill>
                  <a:schemeClr val="tx1"/>
                </a:solidFill>
                <a:ea typeface="+mj-lt"/>
                <a:cs typeface="+mj-lt"/>
              </a:rPr>
            </a:br>
            <a:r>
              <a:rPr lang="en-US" sz="5600" dirty="0" err="1">
                <a:solidFill>
                  <a:schemeClr val="tx1"/>
                </a:solidFill>
                <a:ea typeface="+mj-lt"/>
                <a:cs typeface="+mj-lt"/>
              </a:rPr>
              <a:t>éducation</a:t>
            </a:r>
            <a:r>
              <a:rPr lang="en-US" sz="5600" dirty="0">
                <a:solidFill>
                  <a:schemeClr val="tx1"/>
                </a:solidFill>
                <a:ea typeface="+mj-lt"/>
                <a:cs typeface="+mj-lt"/>
              </a:rPr>
              <a:t>, jeux de </a:t>
            </a:r>
            <a:r>
              <a:rPr lang="en-US" sz="5600" dirty="0" err="1">
                <a:solidFill>
                  <a:schemeClr val="tx1"/>
                </a:solidFill>
                <a:ea typeface="+mj-lt"/>
                <a:cs typeface="+mj-lt"/>
              </a:rPr>
              <a:t>rôle</a:t>
            </a:r>
            <a:r>
              <a:rPr lang="en-US" sz="5600" dirty="0">
                <a:solidFill>
                  <a:schemeClr val="tx1"/>
                </a:solidFill>
                <a:ea typeface="+mj-lt"/>
                <a:cs typeface="+mj-lt"/>
              </a:rPr>
              <a:t> </a:t>
            </a:r>
            <a:r>
              <a:rPr lang="en-US" sz="5600" dirty="0" err="1">
                <a:solidFill>
                  <a:schemeClr val="tx1"/>
                </a:solidFill>
                <a:ea typeface="+mj-lt"/>
                <a:cs typeface="+mj-lt"/>
              </a:rPr>
              <a:t>en</a:t>
            </a:r>
            <a:r>
              <a:rPr lang="en-US" sz="5600" dirty="0">
                <a:solidFill>
                  <a:schemeClr val="tx1"/>
                </a:solidFill>
                <a:ea typeface="+mj-lt"/>
                <a:cs typeface="+mj-lt"/>
              </a:rPr>
              <a:t> </a:t>
            </a:r>
            <a:r>
              <a:rPr lang="en-US" sz="5600" dirty="0" err="1">
                <a:solidFill>
                  <a:schemeClr val="tx1"/>
                </a:solidFill>
                <a:ea typeface="+mj-lt"/>
                <a:cs typeface="+mj-lt"/>
              </a:rPr>
              <a:t>général</a:t>
            </a: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en-US" sz="560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en-US" sz="56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9914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E169C2-7DF3-468B-A218-AA4054C0B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171" y="3236308"/>
            <a:ext cx="4345696" cy="250370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800" dirty="0" err="1">
                <a:solidFill>
                  <a:srgbClr val="FFFFFF"/>
                </a:solidFill>
              </a:rPr>
              <a:t>Qu'est-ce</a:t>
            </a:r>
            <a:r>
              <a:rPr lang="en-US" sz="2800" dirty="0">
                <a:solidFill>
                  <a:srgbClr val="FFFFFF"/>
                </a:solidFill>
              </a:rPr>
              <a:t> </a:t>
            </a:r>
            <a:r>
              <a:rPr lang="en-US" sz="2800" dirty="0" err="1">
                <a:solidFill>
                  <a:srgbClr val="FFFFFF"/>
                </a:solidFill>
              </a:rPr>
              <a:t>qu'un</a:t>
            </a:r>
            <a:r>
              <a:rPr lang="en-US" sz="2800" dirty="0">
                <a:solidFill>
                  <a:srgbClr val="FFFFFF"/>
                </a:solidFill>
              </a:rPr>
              <a:t> </a:t>
            </a:r>
            <a:r>
              <a:rPr lang="en-US" sz="2800" dirty="0" err="1">
                <a:solidFill>
                  <a:srgbClr val="FFFFFF"/>
                </a:solidFill>
              </a:rPr>
              <a:t>jdr</a:t>
            </a:r>
            <a:r>
              <a:rPr lang="en-US" sz="2800" dirty="0">
                <a:solidFill>
                  <a:srgbClr val="FFFFFF"/>
                </a:solidFill>
              </a:rPr>
              <a:t>?</a:t>
            </a:r>
            <a:br>
              <a:rPr lang="en-US" sz="2800" dirty="0"/>
            </a:br>
            <a:r>
              <a:rPr lang="en-US" sz="2800" dirty="0">
                <a:solidFill>
                  <a:srgbClr val="FFFFFF"/>
                </a:solidFill>
              </a:rPr>
              <a:t> </a:t>
            </a:r>
            <a:br>
              <a:rPr lang="en-US" dirty="0"/>
            </a:br>
            <a:r>
              <a:rPr lang="en-US" sz="2800" dirty="0" err="1">
                <a:solidFill>
                  <a:srgbClr val="FFFFFF"/>
                </a:solidFill>
              </a:rPr>
              <a:t>Pourquoi</a:t>
            </a:r>
            <a:r>
              <a:rPr lang="en-US" sz="2800" dirty="0">
                <a:solidFill>
                  <a:srgbClr val="FFFFFF"/>
                </a:solidFill>
              </a:rPr>
              <a:t> </a:t>
            </a:r>
            <a:r>
              <a:rPr lang="en-US" sz="2800" dirty="0" err="1">
                <a:solidFill>
                  <a:srgbClr val="FFFFFF"/>
                </a:solidFill>
              </a:rPr>
              <a:t>l'employer</a:t>
            </a:r>
            <a:r>
              <a:rPr lang="en-US" sz="2800" dirty="0">
                <a:solidFill>
                  <a:srgbClr val="FFFFFF"/>
                </a:solidFill>
              </a:rPr>
              <a:t>?</a:t>
            </a:r>
            <a:br>
              <a:rPr lang="en-US" sz="2800" dirty="0"/>
            </a:br>
            <a:r>
              <a:rPr lang="en-US" sz="2800" dirty="0">
                <a:solidFill>
                  <a:srgbClr val="FFFFFF"/>
                </a:solidFill>
              </a:rPr>
              <a:t> </a:t>
            </a:r>
            <a:br>
              <a:rPr lang="en-US" sz="2800" dirty="0"/>
            </a:br>
            <a:r>
              <a:rPr lang="en-US" sz="2800" dirty="0" err="1">
                <a:solidFill>
                  <a:srgbClr val="FFFFFF"/>
                </a:solidFill>
              </a:rPr>
              <a:t>Pourquoi</a:t>
            </a:r>
            <a:r>
              <a:rPr lang="en-US" sz="2800" dirty="0">
                <a:solidFill>
                  <a:srgbClr val="FFFFFF"/>
                </a:solidFill>
              </a:rPr>
              <a:t> Shock? 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 err="1">
                <a:solidFill>
                  <a:srgbClr val="FFFFFF"/>
                </a:solidFill>
              </a:rPr>
              <a:t>Pourquoi</a:t>
            </a:r>
            <a:r>
              <a:rPr lang="en-US" sz="2800" dirty="0">
                <a:solidFill>
                  <a:srgbClr val="FFFFFF"/>
                </a:solidFill>
              </a:rPr>
              <a:t> </a:t>
            </a:r>
            <a:r>
              <a:rPr lang="en-US" sz="2800" dirty="0" err="1">
                <a:solidFill>
                  <a:srgbClr val="FFFFFF"/>
                </a:solidFill>
              </a:rPr>
              <a:t>maintenant</a:t>
            </a:r>
            <a:r>
              <a:rPr lang="en-US" sz="2800" dirty="0">
                <a:solidFill>
                  <a:srgbClr val="FFFFFF"/>
                </a:solidFill>
              </a:rPr>
              <a:t>?</a:t>
            </a:r>
            <a:endParaRPr lang="en-US" sz="2800" dirty="0">
              <a:ea typeface="+mj-lt"/>
              <a:cs typeface="+mj-lt"/>
            </a:endParaRPr>
          </a:p>
          <a:p>
            <a:pPr>
              <a:lnSpc>
                <a:spcPct val="90000"/>
              </a:lnSpc>
            </a:pPr>
            <a:br>
              <a:rPr lang="en-US" sz="2800" dirty="0"/>
            </a:br>
            <a:endParaRPr lang="en-US" sz="2800"/>
          </a:p>
          <a:p>
            <a:pPr>
              <a:lnSpc>
                <a:spcPct val="90000"/>
              </a:lnSpc>
            </a:pPr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FEFF673-A9DE-416D-A04E-1D5090454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93B2C00C-18EC-4544-B1E6-F37B78B791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60401" y="1529196"/>
            <a:ext cx="3401290" cy="3418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age 4">
            <a:extLst>
              <a:ext uri="{FF2B5EF4-FFF2-40B4-BE49-F238E27FC236}">
                <a16:creationId xmlns:a16="http://schemas.microsoft.com/office/drawing/2014/main" id="{882E7254-4A8C-4938-8349-68855CD43C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46892" y="1530190"/>
            <a:ext cx="3418936" cy="341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333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053CDA1B-7800-3800-053A-55F43F2B08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82547" y="6028458"/>
            <a:ext cx="69816" cy="199160"/>
          </a:xfrm>
        </p:spPr>
        <p:txBody>
          <a:bodyPr>
            <a:normAutofit fontScale="40000" lnSpcReduction="20000"/>
          </a:bodyPr>
          <a:lstStyle/>
          <a:p>
            <a:endParaRPr lang="en-US"/>
          </a:p>
        </p:txBody>
      </p:sp>
      <p:pic>
        <p:nvPicPr>
          <p:cNvPr id="3" name="Picture 3" descr="Mother Board">
            <a:extLst>
              <a:ext uri="{FF2B5EF4-FFF2-40B4-BE49-F238E27FC236}">
                <a16:creationId xmlns:a16="http://schemas.microsoft.com/office/drawing/2014/main" id="{B303B6C6-E341-41A3-8284-32A866BAF3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BF16E5-C39A-4481-AF6E-C5EF6E4EF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3" y="322118"/>
            <a:ext cx="7055199" cy="89361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600" dirty="0" err="1">
                <a:solidFill>
                  <a:schemeClr val="tx1"/>
                </a:solidFill>
                <a:ea typeface="+mj-lt"/>
                <a:cs typeface="+mj-lt"/>
              </a:rPr>
              <a:t>Résolution</a:t>
            </a:r>
            <a:r>
              <a:rPr lang="en-US" sz="3600" dirty="0">
                <a:solidFill>
                  <a:schemeClr val="tx1"/>
                </a:solidFill>
                <a:ea typeface="+mj-lt"/>
                <a:cs typeface="+mj-lt"/>
              </a:rPr>
              <a:t> des </a:t>
            </a:r>
            <a:r>
              <a:rPr lang="en-US" sz="3600" dirty="0" err="1">
                <a:solidFill>
                  <a:schemeClr val="tx1"/>
                </a:solidFill>
                <a:ea typeface="+mj-lt"/>
                <a:cs typeface="+mj-lt"/>
              </a:rPr>
              <a:t>enjeux</a:t>
            </a:r>
            <a:r>
              <a:rPr lang="en-US" sz="3600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en-US" sz="3600" dirty="0" err="1">
                <a:solidFill>
                  <a:schemeClr val="tx1"/>
                </a:solidFill>
                <a:ea typeface="+mj-lt"/>
                <a:cs typeface="+mj-lt"/>
              </a:rPr>
              <a:t>technos</a:t>
            </a: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9183E3-818F-4CBB-8139-714FA9D862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54953" y="1717848"/>
            <a:ext cx="5262767" cy="2895599"/>
          </a:xfrm>
        </p:spPr>
        <p:txBody>
          <a:bodyPr vert="horz" lIns="91440" tIns="45720" rIns="91440" bIns="45720" rtlCol="0" anchor="t">
            <a:noAutofit/>
          </a:bodyPr>
          <a:lstStyle/>
          <a:p>
            <a:endParaRPr lang="en-US" dirty="0"/>
          </a:p>
          <a:p>
            <a:pPr marL="285750" indent="-285750">
              <a:buFont typeface="Arial" charset="2"/>
              <a:buChar char="•"/>
            </a:pPr>
            <a:r>
              <a:rPr lang="en-US" sz="2400" dirty="0"/>
              <a:t>Teams</a:t>
            </a:r>
          </a:p>
          <a:p>
            <a:pPr marL="285750" indent="-285750">
              <a:buClr>
                <a:srgbClr val="8AD0D6"/>
              </a:buClr>
              <a:buFont typeface="Arial" charset="2"/>
              <a:buChar char="•"/>
            </a:pPr>
            <a:r>
              <a:rPr lang="en-US" sz="2400" dirty="0"/>
              <a:t>Fiches de jeu </a:t>
            </a:r>
            <a:r>
              <a:rPr lang="en-US" sz="2400" dirty="0" err="1"/>
              <a:t>en</a:t>
            </a:r>
            <a:r>
              <a:rPr lang="en-US" sz="2400" dirty="0"/>
              <a:t> </a:t>
            </a:r>
            <a:r>
              <a:rPr lang="en-US" sz="2400" dirty="0" err="1"/>
              <a:t>formulaire</a:t>
            </a:r>
            <a:r>
              <a:rPr lang="en-US" sz="2400" dirty="0"/>
              <a:t> pdf </a:t>
            </a:r>
          </a:p>
          <a:p>
            <a:pPr marL="285750" indent="-285750">
              <a:buClr>
                <a:srgbClr val="8AD0D6"/>
              </a:buClr>
              <a:buFont typeface="Arial" charset="2"/>
              <a:buChar char="•"/>
            </a:pPr>
            <a:r>
              <a:rPr lang="en-US" sz="2400" dirty="0"/>
              <a:t>Dés </a:t>
            </a:r>
            <a:r>
              <a:rPr lang="en-US" sz="2400" dirty="0" err="1"/>
              <a:t>numériques</a:t>
            </a:r>
            <a:r>
              <a:rPr lang="en-US" sz="2400" dirty="0"/>
              <a:t> et bots</a:t>
            </a:r>
          </a:p>
          <a:p>
            <a:pPr marL="285750" indent="-285750">
              <a:buClr>
                <a:srgbClr val="8AD0D6"/>
              </a:buClr>
              <a:buFont typeface="Arial" charset="2"/>
              <a:buChar char="•"/>
            </a:pPr>
            <a:r>
              <a:rPr lang="en-US" sz="2400" dirty="0" err="1"/>
              <a:t>Tutoriels</a:t>
            </a:r>
            <a:r>
              <a:rPr lang="en-US" sz="2400" dirty="0"/>
              <a:t> YouTube</a:t>
            </a:r>
          </a:p>
          <a:p>
            <a:pPr marL="285750" indent="-285750">
              <a:buClr>
                <a:srgbClr val="8AD0D6"/>
              </a:buClr>
              <a:buFont typeface="Arial" charset="2"/>
              <a:buChar char="•"/>
            </a:pPr>
            <a:r>
              <a:rPr lang="en-US" sz="2400" dirty="0" err="1"/>
              <a:t>Serveur</a:t>
            </a:r>
            <a:r>
              <a:rPr lang="en-US" sz="2400" dirty="0"/>
              <a:t> Discord</a:t>
            </a:r>
          </a:p>
          <a:p>
            <a:pPr marL="285750" indent="-285750">
              <a:buClr>
                <a:srgbClr val="8AD0D6"/>
              </a:buClr>
              <a:buFont typeface="Arial" charset="2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4547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14306-1991-4736-88B5-EBBBBB0EE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/>
                <a:cs typeface="Calibri"/>
              </a:rPr>
              <a:t>Observations et intuitions + </a:t>
            </a:r>
            <a:r>
              <a:rPr lang="en-US" dirty="0" err="1">
                <a:latin typeface="Calibri"/>
                <a:cs typeface="Calibri"/>
              </a:rPr>
              <a:t>Littérature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FBD123-3609-404D-B952-7FE103018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1243" y="1420804"/>
            <a:ext cx="4010860" cy="419548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Observations/</a:t>
            </a:r>
            <a:r>
              <a:rPr lang="en-US" err="1"/>
              <a:t>Attentes</a:t>
            </a:r>
            <a:r>
              <a:rPr lang="en-US"/>
              <a:t>:</a:t>
            </a:r>
          </a:p>
          <a:p>
            <a:pPr lvl="1">
              <a:buClr>
                <a:srgbClr val="8AD0D6"/>
              </a:buClr>
            </a:pPr>
            <a:r>
              <a:rPr lang="en-US" err="1"/>
              <a:t>Surmonter</a:t>
            </a:r>
            <a:r>
              <a:rPr lang="en-US"/>
              <a:t> la </a:t>
            </a:r>
            <a:r>
              <a:rPr lang="en-US" err="1"/>
              <a:t>gêne</a:t>
            </a:r>
          </a:p>
          <a:p>
            <a:pPr lvl="1">
              <a:buClr>
                <a:srgbClr val="8AD0D6"/>
              </a:buClr>
            </a:pPr>
            <a:r>
              <a:rPr lang="en-US"/>
              <a:t>Difficile à </a:t>
            </a:r>
            <a:r>
              <a:rPr lang="en-US" err="1"/>
              <a:t>plagier</a:t>
            </a:r>
          </a:p>
          <a:p>
            <a:pPr lvl="1">
              <a:buClr>
                <a:srgbClr val="8AD0D6"/>
              </a:buClr>
            </a:pPr>
            <a:r>
              <a:rPr lang="en-US" err="1"/>
              <a:t>Augmente</a:t>
            </a:r>
            <a:r>
              <a:rPr lang="en-US"/>
              <a:t> motivation et implication</a:t>
            </a:r>
          </a:p>
          <a:p>
            <a:pPr lvl="1">
              <a:buClr>
                <a:srgbClr val="8AD0D6"/>
              </a:buClr>
            </a:pPr>
            <a:r>
              <a:rPr lang="en-US" err="1"/>
              <a:t>Développe</a:t>
            </a:r>
            <a:r>
              <a:rPr lang="en-US"/>
              <a:t> </a:t>
            </a:r>
            <a:r>
              <a:rPr lang="en-US" err="1"/>
              <a:t>l'empathie</a:t>
            </a:r>
            <a:r>
              <a:rPr lang="en-US"/>
              <a:t> et la compassion</a:t>
            </a:r>
          </a:p>
          <a:p>
            <a:pPr lvl="1">
              <a:buClr>
                <a:srgbClr val="8AD0D6"/>
              </a:buClr>
            </a:pPr>
            <a:r>
              <a:rPr lang="en-US"/>
              <a:t>Pousse les </a:t>
            </a:r>
            <a:r>
              <a:rPr lang="en-US" err="1"/>
              <a:t>étudiants</a:t>
            </a:r>
            <a:r>
              <a:rPr lang="en-US"/>
              <a:t> à </a:t>
            </a:r>
            <a:r>
              <a:rPr lang="en-US" err="1"/>
              <a:t>réagir</a:t>
            </a:r>
            <a:r>
              <a:rPr lang="en-US"/>
              <a:t> du tac au tac. </a:t>
            </a:r>
          </a:p>
          <a:p>
            <a:pPr lvl="1">
              <a:buClr>
                <a:srgbClr val="8AD0D6"/>
              </a:buClr>
            </a:pP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3173CE8-CD79-476B-AF07-E5EF5E1E16C2}"/>
              </a:ext>
            </a:extLst>
          </p:cNvPr>
          <p:cNvSpPr txBox="1">
            <a:spLocks/>
          </p:cNvSpPr>
          <p:nvPr/>
        </p:nvSpPr>
        <p:spPr>
          <a:xfrm>
            <a:off x="5888326" y="1417340"/>
            <a:ext cx="4010860" cy="419548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err="1"/>
              <a:t>Littérature</a:t>
            </a:r>
            <a:r>
              <a:rPr lang="en-US"/>
              <a:t> </a:t>
            </a:r>
            <a:r>
              <a:rPr lang="en-US" err="1"/>
              <a:t>suggère</a:t>
            </a:r>
            <a:r>
              <a:rPr lang="en-US"/>
              <a:t>:</a:t>
            </a:r>
          </a:p>
          <a:p>
            <a:pPr lvl="1">
              <a:buClr>
                <a:srgbClr val="8AD0D6"/>
              </a:buClr>
            </a:pPr>
            <a:r>
              <a:rPr lang="en-US" err="1"/>
              <a:t>Surmonter</a:t>
            </a:r>
            <a:r>
              <a:rPr lang="en-US"/>
              <a:t> la </a:t>
            </a:r>
            <a:r>
              <a:rPr lang="en-US" err="1"/>
              <a:t>gêne</a:t>
            </a:r>
            <a:endParaRPr lang="en-US"/>
          </a:p>
          <a:p>
            <a:pPr lvl="1">
              <a:buClr>
                <a:srgbClr val="8AD0D6"/>
              </a:buClr>
            </a:pPr>
            <a:r>
              <a:rPr lang="en-US" err="1">
                <a:ea typeface="+mj-lt"/>
                <a:cs typeface="+mj-lt"/>
              </a:rPr>
              <a:t>Augmente</a:t>
            </a:r>
            <a:r>
              <a:rPr lang="en-US">
                <a:ea typeface="+mj-lt"/>
                <a:cs typeface="+mj-lt"/>
              </a:rPr>
              <a:t> motivation et implication</a:t>
            </a:r>
          </a:p>
          <a:p>
            <a:pPr lvl="1">
              <a:buClr>
                <a:srgbClr val="8AD0D6"/>
              </a:buClr>
            </a:pPr>
            <a:r>
              <a:rPr lang="en-US"/>
              <a:t>Esprit </a:t>
            </a:r>
            <a:r>
              <a:rPr lang="en-US" err="1"/>
              <a:t>prédictif</a:t>
            </a:r>
            <a:r>
              <a:rPr lang="en-US"/>
              <a:t> et </a:t>
            </a:r>
            <a:r>
              <a:rPr lang="en-US" err="1"/>
              <a:t>apprentissge</a:t>
            </a:r>
          </a:p>
          <a:p>
            <a:pPr lvl="1">
              <a:buClr>
                <a:srgbClr val="8AD0D6"/>
              </a:buClr>
            </a:pPr>
            <a:r>
              <a:rPr lang="en-US" err="1">
                <a:ea typeface="+mj-lt"/>
                <a:cs typeface="+mj-lt"/>
              </a:rPr>
              <a:t>Développe</a:t>
            </a:r>
            <a:r>
              <a:rPr lang="en-US">
                <a:ea typeface="+mj-lt"/>
                <a:cs typeface="+mj-lt"/>
              </a:rPr>
              <a:t> </a:t>
            </a:r>
            <a:r>
              <a:rPr lang="en-US" err="1">
                <a:ea typeface="+mj-lt"/>
                <a:cs typeface="+mj-lt"/>
              </a:rPr>
              <a:t>l'empathie</a:t>
            </a:r>
            <a:r>
              <a:rPr lang="en-US">
                <a:ea typeface="+mj-lt"/>
                <a:cs typeface="+mj-lt"/>
              </a:rPr>
              <a:t> et </a:t>
            </a:r>
            <a:r>
              <a:rPr lang="en-US" err="1">
                <a:ea typeface="+mj-lt"/>
                <a:cs typeface="+mj-lt"/>
              </a:rPr>
              <a:t>lacompassion</a:t>
            </a:r>
            <a:endParaRPr lang="en-US" err="1"/>
          </a:p>
          <a:p>
            <a:pPr lvl="1">
              <a:buClr>
                <a:srgbClr val="8AD0D6"/>
              </a:buClr>
            </a:pPr>
            <a:r>
              <a:rPr lang="en-US" err="1"/>
              <a:t>Développe</a:t>
            </a:r>
            <a:r>
              <a:rPr lang="en-US"/>
              <a:t> esprit critique</a:t>
            </a:r>
          </a:p>
          <a:p>
            <a:pPr lvl="1">
              <a:buClr>
                <a:srgbClr val="8AD0D6"/>
              </a:buClr>
            </a:pPr>
            <a:endParaRPr lang="en-US"/>
          </a:p>
          <a:p>
            <a:pPr lvl="1">
              <a:buClr>
                <a:srgbClr val="8AD0D6"/>
              </a:buClr>
            </a:pP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44F222-5272-4BEA-B9FB-8959F9143331}"/>
              </a:ext>
            </a:extLst>
          </p:cNvPr>
          <p:cNvSpPr txBox="1"/>
          <p:nvPr/>
        </p:nvSpPr>
        <p:spPr>
          <a:xfrm>
            <a:off x="862445" y="5261264"/>
            <a:ext cx="5098471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ea typeface="+mn-lt"/>
                <a:cs typeface="+mn-lt"/>
              </a:rPr>
              <a:t>Carnes, M. C. (2018). </a:t>
            </a:r>
            <a:r>
              <a:rPr lang="en-US" sz="1200" i="1">
                <a:ea typeface="+mn-lt"/>
                <a:cs typeface="+mn-lt"/>
              </a:rPr>
              <a:t>Minds on fire: How role-immersion games transform college</a:t>
            </a:r>
            <a:r>
              <a:rPr lang="en-US" sz="1200">
                <a:ea typeface="+mn-lt"/>
                <a:cs typeface="+mn-lt"/>
              </a:rPr>
              <a:t>. Cambridge: Harvard University Press.</a:t>
            </a:r>
            <a:endParaRPr lang="en-US" sz="1200"/>
          </a:p>
          <a:p>
            <a:pPr algn="l"/>
            <a:endParaRPr lang="en-US" sz="1200"/>
          </a:p>
          <a:p>
            <a:r>
              <a:rPr lang="en-US" sz="1200">
                <a:ea typeface="+mn-lt"/>
                <a:cs typeface="+mn-lt"/>
              </a:rPr>
              <a:t>Andersen, M. M., &amp; Roepstorff, A. (2021). Play in predictive minds: A cognitive theory of play. doi:10.31234/osf.io/u86qy</a:t>
            </a:r>
            <a:endParaRPr lang="en-US"/>
          </a:p>
          <a:p>
            <a:endParaRPr lang="en-US" sz="1200"/>
          </a:p>
          <a:p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790742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5DA7E-6BA0-4662-98DA-2BB944A0A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Un jeu, trois </a:t>
            </a:r>
            <a:r>
              <a:rPr lang="en-US" err="1">
                <a:latin typeface="Calibri"/>
                <a:cs typeface="Calibri"/>
              </a:rPr>
              <a:t>projets</a:t>
            </a:r>
            <a:endParaRPr lang="en-US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E9310B-0BEA-4997-89A8-A9C0C57552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/>
              <a:t>B: </a:t>
            </a:r>
            <a:r>
              <a:rPr lang="en-US" err="1"/>
              <a:t>Emploi</a:t>
            </a:r>
            <a:r>
              <a:rPr lang="en-US"/>
              <a:t> de la "grille" de Shock pour </a:t>
            </a:r>
            <a:r>
              <a:rPr lang="en-US" err="1"/>
              <a:t>générer</a:t>
            </a:r>
            <a:r>
              <a:rPr lang="en-US"/>
              <a:t> un </a:t>
            </a:r>
            <a:r>
              <a:rPr lang="en-US" err="1"/>
              <a:t>univers</a:t>
            </a:r>
            <a:r>
              <a:rPr lang="en-US"/>
              <a:t> et des </a:t>
            </a:r>
            <a:r>
              <a:rPr lang="en-US" err="1"/>
              <a:t>personnages</a:t>
            </a:r>
            <a:r>
              <a:rPr lang="en-US"/>
              <a:t> qui </a:t>
            </a:r>
            <a:r>
              <a:rPr lang="en-US" err="1"/>
              <a:t>feront</a:t>
            </a:r>
            <a:r>
              <a:rPr lang="en-US"/>
              <a:t> </a:t>
            </a:r>
            <a:r>
              <a:rPr lang="en-US" err="1"/>
              <a:t>partie</a:t>
            </a:r>
            <a:r>
              <a:rPr lang="en-US"/>
              <a:t> d'un </a:t>
            </a:r>
            <a:r>
              <a:rPr lang="en-US" err="1"/>
              <a:t>récit</a:t>
            </a:r>
            <a:r>
              <a:rPr lang="en-US"/>
              <a:t>. </a:t>
            </a:r>
            <a:r>
              <a:rPr lang="en-US" err="1"/>
              <a:t>L'objectif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d'amener</a:t>
            </a:r>
            <a:r>
              <a:rPr lang="en-US"/>
              <a:t> les </a:t>
            </a:r>
            <a:r>
              <a:rPr lang="en-US" err="1"/>
              <a:t>étudiants</a:t>
            </a:r>
            <a:r>
              <a:rPr lang="en-US"/>
              <a:t> à appliquer des notions de visions du monde et </a:t>
            </a:r>
            <a:r>
              <a:rPr lang="en-US" err="1"/>
              <a:t>d'éthique</a:t>
            </a:r>
            <a:r>
              <a:rPr lang="en-US"/>
              <a:t> dans </a:t>
            </a:r>
            <a:r>
              <a:rPr lang="en-US" err="1"/>
              <a:t>l'élaboration</a:t>
            </a:r>
            <a:r>
              <a:rPr lang="en-US"/>
              <a:t> de </a:t>
            </a:r>
            <a:r>
              <a:rPr lang="en-US" err="1"/>
              <a:t>leur</a:t>
            </a:r>
            <a:r>
              <a:rPr lang="en-US"/>
              <a:t> </a:t>
            </a:r>
            <a:r>
              <a:rPr lang="en-US" err="1"/>
              <a:t>récit</a:t>
            </a:r>
            <a:r>
              <a:rPr lang="en-US"/>
              <a:t>.  </a:t>
            </a:r>
          </a:p>
          <a:p>
            <a:pPr>
              <a:buClr>
                <a:srgbClr val="8AD0D6"/>
              </a:buClr>
            </a:pPr>
            <a:endParaRPr lang="en-US"/>
          </a:p>
          <a:p>
            <a:pPr>
              <a:buClr>
                <a:srgbClr val="8AD0D6"/>
              </a:buClr>
            </a:pPr>
            <a:r>
              <a:rPr lang="en-US"/>
              <a:t>D: Faire </a:t>
            </a:r>
            <a:r>
              <a:rPr lang="en-US" err="1"/>
              <a:t>jouer</a:t>
            </a:r>
            <a:r>
              <a:rPr lang="en-US"/>
              <a:t> </a:t>
            </a:r>
            <a:r>
              <a:rPr lang="en-US" err="1"/>
              <a:t>une</a:t>
            </a:r>
            <a:r>
              <a:rPr lang="en-US"/>
              <a:t> session de Shock pour ensuite </a:t>
            </a:r>
            <a:r>
              <a:rPr lang="en-US" err="1"/>
              <a:t>répondre</a:t>
            </a:r>
            <a:r>
              <a:rPr lang="en-US"/>
              <a:t> à des questions </a:t>
            </a:r>
            <a:r>
              <a:rPr lang="en-US" err="1"/>
              <a:t>d'analyse</a:t>
            </a:r>
            <a:r>
              <a:rPr lang="en-US"/>
              <a:t> et </a:t>
            </a:r>
            <a:r>
              <a:rPr lang="en-US" err="1"/>
              <a:t>d'introspection</a:t>
            </a:r>
            <a:r>
              <a:rPr lang="en-US"/>
              <a:t> </a:t>
            </a:r>
            <a:r>
              <a:rPr lang="en-US" err="1"/>
              <a:t>portant</a:t>
            </a:r>
            <a:r>
              <a:rPr lang="en-US"/>
              <a:t> sur </a:t>
            </a:r>
            <a:r>
              <a:rPr lang="en-US" err="1"/>
              <a:t>l'univers</a:t>
            </a:r>
            <a:r>
              <a:rPr lang="en-US"/>
              <a:t> </a:t>
            </a:r>
            <a:r>
              <a:rPr lang="en-US" err="1"/>
              <a:t>fictif</a:t>
            </a:r>
            <a:r>
              <a:rPr lang="en-US"/>
              <a:t> et les </a:t>
            </a:r>
            <a:r>
              <a:rPr lang="en-US" err="1"/>
              <a:t>personnages</a:t>
            </a:r>
            <a:r>
              <a:rPr lang="en-US"/>
              <a:t>.</a:t>
            </a:r>
          </a:p>
          <a:p>
            <a:pPr>
              <a:buClr>
                <a:srgbClr val="8AD0D6"/>
              </a:buClr>
            </a:pPr>
            <a:endParaRPr lang="en-US"/>
          </a:p>
          <a:p>
            <a:pPr>
              <a:buClr>
                <a:srgbClr val="8AD0D6"/>
              </a:buClr>
            </a:pPr>
            <a:r>
              <a:rPr lang="en-US"/>
              <a:t>R: Faire </a:t>
            </a:r>
            <a:r>
              <a:rPr lang="en-US" err="1"/>
              <a:t>jouer</a:t>
            </a:r>
            <a:r>
              <a:rPr lang="en-US"/>
              <a:t> </a:t>
            </a:r>
            <a:r>
              <a:rPr lang="en-US" err="1"/>
              <a:t>une</a:t>
            </a:r>
            <a:r>
              <a:rPr lang="en-US"/>
              <a:t> session de Shock pour ensuite </a:t>
            </a:r>
            <a:r>
              <a:rPr lang="en-US" err="1"/>
              <a:t>répondre</a:t>
            </a:r>
            <a:r>
              <a:rPr lang="en-US"/>
              <a:t> à des questions </a:t>
            </a:r>
            <a:r>
              <a:rPr lang="en-US" err="1"/>
              <a:t>d'analyse</a:t>
            </a:r>
            <a:r>
              <a:rPr lang="en-US"/>
              <a:t> et </a:t>
            </a:r>
            <a:r>
              <a:rPr lang="en-US" err="1"/>
              <a:t>d'introspection</a:t>
            </a:r>
            <a:r>
              <a:rPr lang="en-US"/>
              <a:t> par la production d'un </a:t>
            </a:r>
            <a:r>
              <a:rPr lang="en-US" err="1"/>
              <a:t>vidéo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équipe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17559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12">
            <a:extLst>
              <a:ext uri="{FF2B5EF4-FFF2-40B4-BE49-F238E27FC236}">
                <a16:creationId xmlns:a16="http://schemas.microsoft.com/office/drawing/2014/main" id="{29787B81-C7DF-412B-A405-EF4454012D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3" name="Image 6">
            <a:extLst>
              <a:ext uri="{FF2B5EF4-FFF2-40B4-BE49-F238E27FC236}">
                <a16:creationId xmlns:a16="http://schemas.microsoft.com/office/drawing/2014/main" id="{4AE4B7EE-F4B7-4098-9EFD-C065ED5BAF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l="10754"/>
          <a:stretch/>
        </p:blipFill>
        <p:spPr>
          <a:xfrm>
            <a:off x="20" y="-1"/>
            <a:ext cx="6089884" cy="6858000"/>
          </a:xfrm>
          <a:prstGeom prst="rect">
            <a:avLst/>
          </a:prstGeom>
        </p:spPr>
      </p:pic>
      <p:pic>
        <p:nvPicPr>
          <p:cNvPr id="4" name="Picture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529BC0AF-6212-4B47-9C75-05DCB0EA1F5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</a:blip>
          <a:srcRect t="767" b="25472"/>
          <a:stretch/>
        </p:blipFill>
        <p:spPr>
          <a:xfrm>
            <a:off x="6089904" y="-1"/>
            <a:ext cx="6089904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57F4F3-E653-4BE3-AD90-B1C1A5016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900" err="1">
                <a:solidFill>
                  <a:srgbClr val="FFFFFF"/>
                </a:solidFill>
                <a:ea typeface="+mj-lt"/>
                <a:cs typeface="+mj-lt"/>
              </a:rPr>
              <a:t>Expérimentations</a:t>
            </a:r>
            <a:r>
              <a:rPr lang="en-US" sz="2900">
                <a:solidFill>
                  <a:srgbClr val="FFFFFF"/>
                </a:solidFill>
                <a:ea typeface="+mj-lt"/>
                <a:cs typeface="+mj-lt"/>
              </a:rPr>
              <a:t> avec </a:t>
            </a:r>
            <a:r>
              <a:rPr lang="en-US" sz="2900" err="1">
                <a:solidFill>
                  <a:srgbClr val="FFFFFF"/>
                </a:solidFill>
                <a:ea typeface="+mj-lt"/>
                <a:cs typeface="+mj-lt"/>
              </a:rPr>
              <a:t>d'autres</a:t>
            </a:r>
            <a:r>
              <a:rPr lang="en-US" sz="2900">
                <a:solidFill>
                  <a:srgbClr val="FFFFFF"/>
                </a:solidFill>
                <a:ea typeface="+mj-lt"/>
                <a:cs typeface="+mj-lt"/>
              </a:rPr>
              <a:t> jeux:</a:t>
            </a:r>
            <a:br>
              <a:rPr lang="en-US" sz="2900">
                <a:solidFill>
                  <a:srgbClr val="FFFFFF"/>
                </a:solidFill>
                <a:ea typeface="+mj-lt"/>
                <a:cs typeface="+mj-lt"/>
              </a:rPr>
            </a:br>
            <a:r>
              <a:rPr lang="en-US" sz="2900">
                <a:solidFill>
                  <a:srgbClr val="FFFFFF"/>
                </a:solidFill>
              </a:rPr>
              <a:t>Premier </a:t>
            </a:r>
            <a:r>
              <a:rPr lang="en-US" sz="2900" err="1">
                <a:solidFill>
                  <a:srgbClr val="FFFFFF"/>
                </a:solidFill>
              </a:rPr>
              <a:t>exemple</a:t>
            </a:r>
            <a:r>
              <a:rPr lang="en-US" sz="2900">
                <a:solidFill>
                  <a:srgbClr val="FFFFFF"/>
                </a:solidFill>
              </a:rPr>
              <a:t>: Misspent Youth</a:t>
            </a:r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EF9C131-E693-404A-90B5-916132DFB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419548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err="1"/>
              <a:t>Création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commun</a:t>
            </a:r>
            <a:r>
              <a:rPr lang="en-US"/>
              <a:t> de </a:t>
            </a:r>
            <a:r>
              <a:rPr lang="en-US" err="1"/>
              <a:t>l'univers</a:t>
            </a:r>
            <a:r>
              <a:rPr lang="en-US"/>
              <a:t> </a:t>
            </a:r>
            <a:r>
              <a:rPr lang="en-US" err="1"/>
              <a:t>fictif</a:t>
            </a:r>
          </a:p>
          <a:p>
            <a:pPr>
              <a:buClr>
                <a:srgbClr val="8AD0D6"/>
              </a:buClr>
            </a:pPr>
            <a:r>
              <a:rPr lang="en-US"/>
              <a:t>Structure </a:t>
            </a:r>
            <a:r>
              <a:rPr lang="en-US" err="1"/>
              <a:t>claire</a:t>
            </a:r>
            <a:r>
              <a:rPr lang="en-US"/>
              <a:t>: </a:t>
            </a:r>
            <a:r>
              <a:rPr lang="en-US" err="1"/>
              <a:t>idéalemement</a:t>
            </a:r>
            <a:r>
              <a:rPr lang="en-US"/>
              <a:t> sous </a:t>
            </a:r>
            <a:r>
              <a:rPr lang="en-US" err="1"/>
              <a:t>forme</a:t>
            </a:r>
            <a:r>
              <a:rPr lang="en-US"/>
              <a:t> </a:t>
            </a:r>
            <a:r>
              <a:rPr lang="en-US" err="1"/>
              <a:t>épisodique</a:t>
            </a:r>
          </a:p>
          <a:p>
            <a:pPr>
              <a:buClr>
                <a:srgbClr val="8AD0D6"/>
              </a:buClr>
            </a:pPr>
            <a:r>
              <a:rPr lang="en-US"/>
              <a:t>Les </a:t>
            </a:r>
            <a:r>
              <a:rPr lang="en-US" err="1"/>
              <a:t>personnages</a:t>
            </a:r>
            <a:r>
              <a:rPr lang="en-US"/>
              <a:t> </a:t>
            </a:r>
            <a:r>
              <a:rPr lang="en-US" err="1"/>
              <a:t>sont</a:t>
            </a:r>
            <a:r>
              <a:rPr lang="en-US"/>
              <a:t> </a:t>
            </a:r>
            <a:r>
              <a:rPr lang="en-US" err="1"/>
              <a:t>essentiellement</a:t>
            </a:r>
            <a:r>
              <a:rPr lang="en-US"/>
              <a:t> </a:t>
            </a:r>
            <a:r>
              <a:rPr lang="en-US" err="1"/>
              <a:t>décrits</a:t>
            </a:r>
            <a:r>
              <a:rPr lang="en-US"/>
              <a:t> de manière qualitative</a:t>
            </a:r>
          </a:p>
          <a:p>
            <a:pPr>
              <a:buClr>
                <a:srgbClr val="8AD0D6"/>
              </a:buClr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333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04bdd90-ab6c-45ff-8449-b0469fd26ebc">
      <Terms xmlns="http://schemas.microsoft.com/office/infopath/2007/PartnerControls"/>
    </lcf76f155ced4ddcb4097134ff3c332f>
    <TaxCatchAll xmlns="193c72ab-d073-4cdf-9145-d2f53bccd4ad" xsi:nil="true"/>
    <Descriptionducontenu xmlns="504bdd90-ab6c-45ff-8449-b0469fd26ebc" xsi:nil="true"/>
    <Cr_x00e9__x00e9_le xmlns="504bdd90-ab6c-45ff-8449-b0469fd26eb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21EDC374B22D489974F1DD93706512" ma:contentTypeVersion="19" ma:contentTypeDescription="Crée un document." ma:contentTypeScope="" ma:versionID="4ebd234d92a4df09b9abd49a0f6e78b5">
  <xsd:schema xmlns:xsd="http://www.w3.org/2001/XMLSchema" xmlns:xs="http://www.w3.org/2001/XMLSchema" xmlns:p="http://schemas.microsoft.com/office/2006/metadata/properties" xmlns:ns2="504bdd90-ab6c-45ff-8449-b0469fd26ebc" xmlns:ns3="b185374e-b59c-4a00-ba77-bbd77fc78661" xmlns:ns4="193c72ab-d073-4cdf-9145-d2f53bccd4ad" targetNamespace="http://schemas.microsoft.com/office/2006/metadata/properties" ma:root="true" ma:fieldsID="2c123292e75d524510e8c435e5aa38ad" ns2:_="" ns3:_="" ns4:_="">
    <xsd:import namespace="504bdd90-ab6c-45ff-8449-b0469fd26ebc"/>
    <xsd:import namespace="b185374e-b59c-4a00-ba77-bbd77fc78661"/>
    <xsd:import namespace="193c72ab-d073-4cdf-9145-d2f53bccd4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Descriptionducontenu" minOccurs="0"/>
                <xsd:element ref="ns2:lcf76f155ced4ddcb4097134ff3c332f" minOccurs="0"/>
                <xsd:element ref="ns4:TaxCatchAll" minOccurs="0"/>
                <xsd:element ref="ns2:Cr_x00e9__x00e9_l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4bdd90-ab6c-45ff-8449-b0469fd26e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Descriptionducontenu" ma:index="21" nillable="true" ma:displayName="Description du contenu" ma:indexed="true" ma:internalName="Descriptionducontenu">
      <xsd:simpleType>
        <xsd:restriction base="dms:Text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Balises d’images" ma:readOnly="false" ma:fieldId="{5cf76f15-5ced-4ddc-b409-7134ff3c332f}" ma:taxonomyMulti="true" ma:sspId="e3e440c5-a2bc-486d-a304-248503315fd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Cr_x00e9__x00e9_le" ma:index="25" nillable="true" ma:displayName="Créé le" ma:format="DateOnly" ma:internalName="Cr_x00e9__x00e9_l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85374e-b59c-4a00-ba77-bbd77fc7866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3c72ab-d073-4cdf-9145-d2f53bccd4ad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c3420a29-c42e-45a8-b014-d5bee37a5928}" ma:internalName="TaxCatchAll" ma:showField="CatchAllData" ma:web="b185374e-b59c-4a00-ba77-bbd77fc7866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12988EA-DF32-4D53-83FC-913A88CD398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7B0C4FB-26FA-46AE-B3A9-2B155D3D3273}">
  <ds:schemaRefs>
    <ds:schemaRef ds:uri="89528994-7c31-4f9c-8946-aa5e383009d2"/>
    <ds:schemaRef ds:uri="a802c1f4-ed80-4d2e-a81e-3ee8a26ae55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D017D15-5D7A-4EC9-A3FB-B781C075358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482</Words>
  <Application>Microsoft Office PowerPoint</Application>
  <PresentationFormat>Grand écran</PresentationFormat>
  <Paragraphs>69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Century Gothic</vt:lpstr>
      <vt:lpstr>Wingdings 3</vt:lpstr>
      <vt:lpstr>Ion</vt:lpstr>
      <vt:lpstr>Humanité en jeu</vt:lpstr>
      <vt:lpstr>Plan de la présentation </vt:lpstr>
      <vt:lpstr>L'appel de l'aventure</vt:lpstr>
      <vt:lpstr>Expériences antérieures: exercices immersifs en  éducation, jeux de rôle en général  </vt:lpstr>
      <vt:lpstr>Qu'est-ce qu'un jdr?   Pourquoi l'employer?   Pourquoi Shock?   Pourquoi maintenant?   </vt:lpstr>
      <vt:lpstr>Résolution des enjeux technos</vt:lpstr>
      <vt:lpstr>Observations et intuitions + Littérature</vt:lpstr>
      <vt:lpstr>Un jeu, trois projets</vt:lpstr>
      <vt:lpstr>Expérimentations avec d'autres jeux: Premier exemple: Misspent Youth</vt:lpstr>
      <vt:lpstr>Qu'en est-il des autres cours de humanities?</vt:lpstr>
      <vt:lpstr>Étendre la pratique à d'autres contextes </vt:lpstr>
      <vt:lpstr>Regards vers l'avenir</vt:lpstr>
      <vt:lpstr>Merci!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Dominic Claveau</dc:creator>
  <cp:lastModifiedBy>Dominic Claveau</cp:lastModifiedBy>
  <cp:revision>61</cp:revision>
  <dcterms:created xsi:type="dcterms:W3CDTF">2021-03-05T19:46:21Z</dcterms:created>
  <dcterms:modified xsi:type="dcterms:W3CDTF">2022-06-15T16:57:25Z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0x0101005621EDC374B22D489974F1DD93706512</vt:lpwstr>
  </property>
  <property fmtid="{D5CDD505-2E9C-101B-9397-08002B2CF9AE}" pid="3" name="MSIP_Label_cdde0556-1f76-452e-9e94-03158f226e4e_Enabled">
    <vt:lpwstr>true</vt:lpwstr>
  </property>
  <property fmtid="{D5CDD505-2E9C-101B-9397-08002B2CF9AE}" pid="4" name="MSIP_Label_cdde0556-1f76-452e-9e94-03158f226e4e_SetDate">
    <vt:lpwstr>2022-02-22T01:51:08Z</vt:lpwstr>
  </property>
  <property fmtid="{D5CDD505-2E9C-101B-9397-08002B2CF9AE}" pid="5" name="MSIP_Label_cdde0556-1f76-452e-9e94-03158f226e4e_Method">
    <vt:lpwstr>Privileged</vt:lpwstr>
  </property>
  <property fmtid="{D5CDD505-2E9C-101B-9397-08002B2CF9AE}" pid="6" name="MSIP_Label_cdde0556-1f76-452e-9e94-03158f226e4e_Name">
    <vt:lpwstr>Private</vt:lpwstr>
  </property>
  <property fmtid="{D5CDD505-2E9C-101B-9397-08002B2CF9AE}" pid="7" name="MSIP_Label_cdde0556-1f76-452e-9e94-03158f226e4e_SiteId">
    <vt:lpwstr>7015a19d-0dbb-4c31-8709-253cf07f631f</vt:lpwstr>
  </property>
  <property fmtid="{D5CDD505-2E9C-101B-9397-08002B2CF9AE}" pid="8" name="MSIP_Label_cdde0556-1f76-452e-9e94-03158f226e4e_ActionId">
    <vt:lpwstr>b0535f5b-0ec8-4d46-9df3-58b7e8d640d1</vt:lpwstr>
  </property>
  <property fmtid="{D5CDD505-2E9C-101B-9397-08002B2CF9AE}" pid="9" name="MSIP_Label_cdde0556-1f76-452e-9e94-03158f226e4e_ContentBits">
    <vt:lpwstr>0</vt:lpwstr>
  </property>
  <property fmtid="{D5CDD505-2E9C-101B-9397-08002B2CF9AE}" pid="10" name="MediaServiceImageTags">
    <vt:lpwstr/>
  </property>
</Properties>
</file>