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handoutMasterIdLst>
    <p:handoutMasterId r:id="rId25"/>
  </p:handoutMasterIdLst>
  <p:sldIdLst>
    <p:sldId id="256" r:id="rId5"/>
    <p:sldId id="257" r:id="rId6"/>
    <p:sldId id="270" r:id="rId7"/>
    <p:sldId id="259" r:id="rId8"/>
    <p:sldId id="273" r:id="rId9"/>
    <p:sldId id="278" r:id="rId10"/>
    <p:sldId id="281" r:id="rId11"/>
    <p:sldId id="282" r:id="rId12"/>
    <p:sldId id="283" r:id="rId13"/>
    <p:sldId id="284" r:id="rId14"/>
    <p:sldId id="288" r:id="rId15"/>
    <p:sldId id="289" r:id="rId16"/>
    <p:sldId id="285" r:id="rId17"/>
    <p:sldId id="286" r:id="rId18"/>
    <p:sldId id="290" r:id="rId19"/>
    <p:sldId id="291" r:id="rId20"/>
    <p:sldId id="267" r:id="rId21"/>
    <p:sldId id="287" r:id="rId22"/>
    <p:sldId id="261" r:id="rId23"/>
  </p:sldIdLst>
  <p:sldSz cx="9144000" cy="6858000" type="screen4x3"/>
  <p:notesSz cx="6985000" cy="92837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005-2_01" initials="A" lastIdx="4" clrIdx="0"/>
  <p:cmAuthor id="1" name="Lissa Gopal" initials="L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p:scale>
          <a:sx n="100" d="100"/>
          <a:sy n="100" d="100"/>
        </p:scale>
        <p:origin x="-702" y="3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DD06A3-240C-4A6C-8E23-06415BFCB942}" type="doc">
      <dgm:prSet loTypeId="urn:microsoft.com/office/officeart/2005/8/layout/cycle2" loCatId="cycle" qsTypeId="urn:microsoft.com/office/officeart/2005/8/quickstyle/simple3" qsCatId="simple" csTypeId="urn:microsoft.com/office/officeart/2005/8/colors/accent1_2" csCatId="accent1" phldr="1"/>
      <dgm:spPr/>
      <dgm:t>
        <a:bodyPr/>
        <a:lstStyle/>
        <a:p>
          <a:endParaRPr lang="fr-CA"/>
        </a:p>
      </dgm:t>
    </dgm:pt>
    <dgm:pt modelId="{631D1E64-2DC5-4AB8-B07D-4DB369B3AAC4}">
      <dgm:prSet phldrT="[Texte]"/>
      <dgm:spPr/>
      <dgm:t>
        <a:bodyPr/>
        <a:lstStyle/>
        <a:p>
          <a:r>
            <a:rPr lang="fr-CA" dirty="0"/>
            <a:t>Enseignant</a:t>
          </a:r>
        </a:p>
      </dgm:t>
    </dgm:pt>
    <dgm:pt modelId="{06DB2F6F-B21E-4AC2-B527-3A1AAF18D6FF}" type="parTrans" cxnId="{76FB2FD1-60A6-46E0-91D6-A2120258ADCD}">
      <dgm:prSet/>
      <dgm:spPr/>
      <dgm:t>
        <a:bodyPr/>
        <a:lstStyle/>
        <a:p>
          <a:endParaRPr lang="fr-CA"/>
        </a:p>
      </dgm:t>
    </dgm:pt>
    <dgm:pt modelId="{16F67FC6-1C36-4778-AE2A-F069D8FD69D7}" type="sibTrans" cxnId="{76FB2FD1-60A6-46E0-91D6-A2120258ADCD}">
      <dgm:prSet/>
      <dgm:spPr/>
      <dgm:t>
        <a:bodyPr/>
        <a:lstStyle/>
        <a:p>
          <a:endParaRPr lang="fr-CA"/>
        </a:p>
      </dgm:t>
    </dgm:pt>
    <dgm:pt modelId="{A3A5CD56-69EA-4E93-ADF9-EDD550C07C5D}">
      <dgm:prSet phldrT="[Texte]"/>
      <dgm:spPr/>
      <dgm:t>
        <a:bodyPr/>
        <a:lstStyle/>
        <a:p>
          <a:r>
            <a:rPr lang="fr-CA" dirty="0"/>
            <a:t>Étudiant(s)</a:t>
          </a:r>
        </a:p>
      </dgm:t>
    </dgm:pt>
    <dgm:pt modelId="{55C05034-5F6B-49B2-80F6-B2207ADEA82D}" type="parTrans" cxnId="{BEBFDFDF-F824-456B-9A85-3E955CFF24AF}">
      <dgm:prSet/>
      <dgm:spPr/>
      <dgm:t>
        <a:bodyPr/>
        <a:lstStyle/>
        <a:p>
          <a:endParaRPr lang="fr-CA"/>
        </a:p>
      </dgm:t>
    </dgm:pt>
    <dgm:pt modelId="{6EC6CAC0-C26A-4D48-A072-CF93B4EEF6E1}" type="sibTrans" cxnId="{BEBFDFDF-F824-456B-9A85-3E955CFF24AF}">
      <dgm:prSet/>
      <dgm:spPr/>
      <dgm:t>
        <a:bodyPr/>
        <a:lstStyle/>
        <a:p>
          <a:endParaRPr lang="fr-CA"/>
        </a:p>
      </dgm:t>
    </dgm:pt>
    <dgm:pt modelId="{71D6E941-46DE-44B7-BFCE-046528B6F536}">
      <dgm:prSet phldrT="[Texte]"/>
      <dgm:spPr/>
      <dgm:t>
        <a:bodyPr/>
        <a:lstStyle/>
        <a:p>
          <a:r>
            <a:rPr lang="fr-CA" dirty="0"/>
            <a:t>Objet(s)</a:t>
          </a:r>
        </a:p>
      </dgm:t>
    </dgm:pt>
    <dgm:pt modelId="{A67495D8-169D-4C4A-8575-4F6D700E0C0D}" type="parTrans" cxnId="{AEFB21B3-D9F4-4F92-9D28-F0B97175C7B8}">
      <dgm:prSet/>
      <dgm:spPr/>
      <dgm:t>
        <a:bodyPr/>
        <a:lstStyle/>
        <a:p>
          <a:endParaRPr lang="fr-CA"/>
        </a:p>
      </dgm:t>
    </dgm:pt>
    <dgm:pt modelId="{A0833343-E266-4098-9646-712FC908B62A}" type="sibTrans" cxnId="{AEFB21B3-D9F4-4F92-9D28-F0B97175C7B8}">
      <dgm:prSet/>
      <dgm:spPr/>
      <dgm:t>
        <a:bodyPr/>
        <a:lstStyle/>
        <a:p>
          <a:endParaRPr lang="fr-CA"/>
        </a:p>
      </dgm:t>
    </dgm:pt>
    <dgm:pt modelId="{A8F73A4A-7D1B-4ABA-935B-7BBE7601A30D}" type="pres">
      <dgm:prSet presAssocID="{6ADD06A3-240C-4A6C-8E23-06415BFCB942}" presName="cycle" presStyleCnt="0">
        <dgm:presLayoutVars>
          <dgm:dir/>
          <dgm:resizeHandles val="exact"/>
        </dgm:presLayoutVars>
      </dgm:prSet>
      <dgm:spPr/>
    </dgm:pt>
    <dgm:pt modelId="{A3AE1155-B9A8-4BB5-9135-8F196108FE2E}" type="pres">
      <dgm:prSet presAssocID="{631D1E64-2DC5-4AB8-B07D-4DB369B3AAC4}" presName="node" presStyleLbl="node1" presStyleIdx="0" presStyleCnt="3">
        <dgm:presLayoutVars>
          <dgm:bulletEnabled val="1"/>
        </dgm:presLayoutVars>
      </dgm:prSet>
      <dgm:spPr/>
    </dgm:pt>
    <dgm:pt modelId="{BD02965E-9CD3-48A0-93BC-10109883E17C}" type="pres">
      <dgm:prSet presAssocID="{16F67FC6-1C36-4778-AE2A-F069D8FD69D7}" presName="sibTrans" presStyleLbl="sibTrans2D1" presStyleIdx="0" presStyleCnt="3" custAng="5211767"/>
      <dgm:spPr>
        <a:prstGeom prst="upDownArrow">
          <a:avLst/>
        </a:prstGeom>
      </dgm:spPr>
    </dgm:pt>
    <dgm:pt modelId="{137E79AC-04B9-49F7-9B97-D035E0117892}" type="pres">
      <dgm:prSet presAssocID="{16F67FC6-1C36-4778-AE2A-F069D8FD69D7}" presName="connectorText" presStyleLbl="sibTrans2D1" presStyleIdx="0" presStyleCnt="3"/>
      <dgm:spPr/>
    </dgm:pt>
    <dgm:pt modelId="{2B310081-9FD2-4190-9D45-11AEC19C4882}" type="pres">
      <dgm:prSet presAssocID="{A3A5CD56-69EA-4E93-ADF9-EDD550C07C5D}" presName="node" presStyleLbl="node1" presStyleIdx="1" presStyleCnt="3">
        <dgm:presLayoutVars>
          <dgm:bulletEnabled val="1"/>
        </dgm:presLayoutVars>
      </dgm:prSet>
      <dgm:spPr/>
    </dgm:pt>
    <dgm:pt modelId="{08AA9D80-8DBE-4F6A-A18E-D967CA48DF18}" type="pres">
      <dgm:prSet presAssocID="{6EC6CAC0-C26A-4D48-A072-CF93B4EEF6E1}" presName="sibTrans" presStyleLbl="sibTrans2D1" presStyleIdx="1" presStyleCnt="3" custAng="16200000"/>
      <dgm:spPr>
        <a:prstGeom prst="upDownArrow">
          <a:avLst/>
        </a:prstGeom>
      </dgm:spPr>
    </dgm:pt>
    <dgm:pt modelId="{E1A0888A-4D5A-4B9A-BA2E-A1C2D2310042}" type="pres">
      <dgm:prSet presAssocID="{6EC6CAC0-C26A-4D48-A072-CF93B4EEF6E1}" presName="connectorText" presStyleLbl="sibTrans2D1" presStyleIdx="1" presStyleCnt="3"/>
      <dgm:spPr/>
    </dgm:pt>
    <dgm:pt modelId="{35D3CF58-F291-4A61-AA19-34B7FC4084BB}" type="pres">
      <dgm:prSet presAssocID="{71D6E941-46DE-44B7-BFCE-046528B6F536}" presName="node" presStyleLbl="node1" presStyleIdx="2" presStyleCnt="3">
        <dgm:presLayoutVars>
          <dgm:bulletEnabled val="1"/>
        </dgm:presLayoutVars>
      </dgm:prSet>
      <dgm:spPr/>
    </dgm:pt>
    <dgm:pt modelId="{D2035247-7293-412A-BDA7-7D1621818017}" type="pres">
      <dgm:prSet presAssocID="{A0833343-E266-4098-9646-712FC908B62A}" presName="sibTrans" presStyleLbl="sibTrans2D1" presStyleIdx="2" presStyleCnt="3" custAng="16537907" custLinFactNeighborX="-12159" custLinFactNeighborY="25453"/>
      <dgm:spPr>
        <a:prstGeom prst="upDownArrow">
          <a:avLst/>
        </a:prstGeom>
      </dgm:spPr>
    </dgm:pt>
    <dgm:pt modelId="{A0E2519D-3F62-4B3F-9823-8A212578332D}" type="pres">
      <dgm:prSet presAssocID="{A0833343-E266-4098-9646-712FC908B62A}" presName="connectorText" presStyleLbl="sibTrans2D1" presStyleIdx="2" presStyleCnt="3"/>
      <dgm:spPr/>
    </dgm:pt>
  </dgm:ptLst>
  <dgm:cxnLst>
    <dgm:cxn modelId="{45C8E411-8368-4947-93E8-F596CEE975B8}" type="presOf" srcId="{6EC6CAC0-C26A-4D48-A072-CF93B4EEF6E1}" destId="{E1A0888A-4D5A-4B9A-BA2E-A1C2D2310042}" srcOrd="1" destOrd="0" presId="urn:microsoft.com/office/officeart/2005/8/layout/cycle2"/>
    <dgm:cxn modelId="{93435D16-192A-468E-A723-184AFD6071CB}" type="presOf" srcId="{A0833343-E266-4098-9646-712FC908B62A}" destId="{D2035247-7293-412A-BDA7-7D1621818017}" srcOrd="0" destOrd="0" presId="urn:microsoft.com/office/officeart/2005/8/layout/cycle2"/>
    <dgm:cxn modelId="{4119853A-A766-4CC1-9102-212034B6EC5F}" type="presOf" srcId="{16F67FC6-1C36-4778-AE2A-F069D8FD69D7}" destId="{BD02965E-9CD3-48A0-93BC-10109883E17C}" srcOrd="0" destOrd="0" presId="urn:microsoft.com/office/officeart/2005/8/layout/cycle2"/>
    <dgm:cxn modelId="{AEFB21B3-D9F4-4F92-9D28-F0B97175C7B8}" srcId="{6ADD06A3-240C-4A6C-8E23-06415BFCB942}" destId="{71D6E941-46DE-44B7-BFCE-046528B6F536}" srcOrd="2" destOrd="0" parTransId="{A67495D8-169D-4C4A-8575-4F6D700E0C0D}" sibTransId="{A0833343-E266-4098-9646-712FC908B62A}"/>
    <dgm:cxn modelId="{0CC2DEB5-85B0-400D-A883-B287975E5315}" type="presOf" srcId="{6ADD06A3-240C-4A6C-8E23-06415BFCB942}" destId="{A8F73A4A-7D1B-4ABA-935B-7BBE7601A30D}" srcOrd="0" destOrd="0" presId="urn:microsoft.com/office/officeart/2005/8/layout/cycle2"/>
    <dgm:cxn modelId="{C5652EC7-6373-4A42-A24C-4F8891CF2727}" type="presOf" srcId="{631D1E64-2DC5-4AB8-B07D-4DB369B3AAC4}" destId="{A3AE1155-B9A8-4BB5-9135-8F196108FE2E}" srcOrd="0" destOrd="0" presId="urn:microsoft.com/office/officeart/2005/8/layout/cycle2"/>
    <dgm:cxn modelId="{C44E30C9-75FD-414E-A0D3-48EC266E9913}" type="presOf" srcId="{A3A5CD56-69EA-4E93-ADF9-EDD550C07C5D}" destId="{2B310081-9FD2-4190-9D45-11AEC19C4882}" srcOrd="0" destOrd="0" presId="urn:microsoft.com/office/officeart/2005/8/layout/cycle2"/>
    <dgm:cxn modelId="{3467E4CB-25ED-4BF5-85BF-A6A2464D468E}" type="presOf" srcId="{A0833343-E266-4098-9646-712FC908B62A}" destId="{A0E2519D-3F62-4B3F-9823-8A212578332D}" srcOrd="1" destOrd="0" presId="urn:microsoft.com/office/officeart/2005/8/layout/cycle2"/>
    <dgm:cxn modelId="{0BB013D1-363D-48FD-B710-87CBB08172DE}" type="presOf" srcId="{16F67FC6-1C36-4778-AE2A-F069D8FD69D7}" destId="{137E79AC-04B9-49F7-9B97-D035E0117892}" srcOrd="1" destOrd="0" presId="urn:microsoft.com/office/officeart/2005/8/layout/cycle2"/>
    <dgm:cxn modelId="{76FB2FD1-60A6-46E0-91D6-A2120258ADCD}" srcId="{6ADD06A3-240C-4A6C-8E23-06415BFCB942}" destId="{631D1E64-2DC5-4AB8-B07D-4DB369B3AAC4}" srcOrd="0" destOrd="0" parTransId="{06DB2F6F-B21E-4AC2-B527-3A1AAF18D6FF}" sibTransId="{16F67FC6-1C36-4778-AE2A-F069D8FD69D7}"/>
    <dgm:cxn modelId="{BEBFDFDF-F824-456B-9A85-3E955CFF24AF}" srcId="{6ADD06A3-240C-4A6C-8E23-06415BFCB942}" destId="{A3A5CD56-69EA-4E93-ADF9-EDD550C07C5D}" srcOrd="1" destOrd="0" parTransId="{55C05034-5F6B-49B2-80F6-B2207ADEA82D}" sibTransId="{6EC6CAC0-C26A-4D48-A072-CF93B4EEF6E1}"/>
    <dgm:cxn modelId="{70F106E0-E0A3-47D4-B1FF-55DF89D9F884}" type="presOf" srcId="{71D6E941-46DE-44B7-BFCE-046528B6F536}" destId="{35D3CF58-F291-4A61-AA19-34B7FC4084BB}" srcOrd="0" destOrd="0" presId="urn:microsoft.com/office/officeart/2005/8/layout/cycle2"/>
    <dgm:cxn modelId="{B2D2B6E0-8109-4FD5-AB1D-A96740FDFFA7}" type="presOf" srcId="{6EC6CAC0-C26A-4D48-A072-CF93B4EEF6E1}" destId="{08AA9D80-8DBE-4F6A-A18E-D967CA48DF18}" srcOrd="0" destOrd="0" presId="urn:microsoft.com/office/officeart/2005/8/layout/cycle2"/>
    <dgm:cxn modelId="{7D7FA849-E1D1-4BF5-BF24-06637506955A}" type="presParOf" srcId="{A8F73A4A-7D1B-4ABA-935B-7BBE7601A30D}" destId="{A3AE1155-B9A8-4BB5-9135-8F196108FE2E}" srcOrd="0" destOrd="0" presId="urn:microsoft.com/office/officeart/2005/8/layout/cycle2"/>
    <dgm:cxn modelId="{B1DF674F-59B5-44FA-8120-080020758FDF}" type="presParOf" srcId="{A8F73A4A-7D1B-4ABA-935B-7BBE7601A30D}" destId="{BD02965E-9CD3-48A0-93BC-10109883E17C}" srcOrd="1" destOrd="0" presId="urn:microsoft.com/office/officeart/2005/8/layout/cycle2"/>
    <dgm:cxn modelId="{ED85B0B7-384C-4DD1-A60A-183233F9B0AC}" type="presParOf" srcId="{BD02965E-9CD3-48A0-93BC-10109883E17C}" destId="{137E79AC-04B9-49F7-9B97-D035E0117892}" srcOrd="0" destOrd="0" presId="urn:microsoft.com/office/officeart/2005/8/layout/cycle2"/>
    <dgm:cxn modelId="{157E4A11-4095-42FF-B2FD-035C8B7EDC9D}" type="presParOf" srcId="{A8F73A4A-7D1B-4ABA-935B-7BBE7601A30D}" destId="{2B310081-9FD2-4190-9D45-11AEC19C4882}" srcOrd="2" destOrd="0" presId="urn:microsoft.com/office/officeart/2005/8/layout/cycle2"/>
    <dgm:cxn modelId="{FA248B2E-8F00-4F57-9F1F-555D84ED17B3}" type="presParOf" srcId="{A8F73A4A-7D1B-4ABA-935B-7BBE7601A30D}" destId="{08AA9D80-8DBE-4F6A-A18E-D967CA48DF18}" srcOrd="3" destOrd="0" presId="urn:microsoft.com/office/officeart/2005/8/layout/cycle2"/>
    <dgm:cxn modelId="{E20835C1-8A2B-4E1F-A6A9-D7C0363EE5E7}" type="presParOf" srcId="{08AA9D80-8DBE-4F6A-A18E-D967CA48DF18}" destId="{E1A0888A-4D5A-4B9A-BA2E-A1C2D2310042}" srcOrd="0" destOrd="0" presId="urn:microsoft.com/office/officeart/2005/8/layout/cycle2"/>
    <dgm:cxn modelId="{9A22C3B4-8F49-4A8C-9924-0594E1A67F07}" type="presParOf" srcId="{A8F73A4A-7D1B-4ABA-935B-7BBE7601A30D}" destId="{35D3CF58-F291-4A61-AA19-34B7FC4084BB}" srcOrd="4" destOrd="0" presId="urn:microsoft.com/office/officeart/2005/8/layout/cycle2"/>
    <dgm:cxn modelId="{152C55F8-E031-44FC-8D68-02AC60EDBCDE}" type="presParOf" srcId="{A8F73A4A-7D1B-4ABA-935B-7BBE7601A30D}" destId="{D2035247-7293-412A-BDA7-7D1621818017}" srcOrd="5" destOrd="0" presId="urn:microsoft.com/office/officeart/2005/8/layout/cycle2"/>
    <dgm:cxn modelId="{CD8B2463-90BD-4E39-9D4C-34398560153E}" type="presParOf" srcId="{D2035247-7293-412A-BDA7-7D1621818017}" destId="{A0E2519D-3F62-4B3F-9823-8A212578332D}" srcOrd="0" destOrd="0" presId="urn:microsoft.com/office/officeart/2005/8/layout/cycle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E1155-B9A8-4BB5-9135-8F196108FE2E}">
      <dsp:nvSpPr>
        <dsp:cNvPr id="0" name=""/>
        <dsp:cNvSpPr/>
      </dsp:nvSpPr>
      <dsp:spPr>
        <a:xfrm>
          <a:off x="2165449" y="606"/>
          <a:ext cx="1765101" cy="1765101"/>
        </a:xfrm>
        <a:prstGeom prst="ellipse">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fr-CA" sz="1700" kern="1200" dirty="0"/>
            <a:t>Enseignant</a:t>
          </a:r>
        </a:p>
      </dsp:txBody>
      <dsp:txXfrm>
        <a:off x="2423942" y="259099"/>
        <a:ext cx="1248115" cy="1248115"/>
      </dsp:txXfrm>
    </dsp:sp>
    <dsp:sp modelId="{BD02965E-9CD3-48A0-93BC-10109883E17C}">
      <dsp:nvSpPr>
        <dsp:cNvPr id="0" name=""/>
        <dsp:cNvSpPr/>
      </dsp:nvSpPr>
      <dsp:spPr>
        <a:xfrm rot="8811767">
          <a:off x="3469294" y="1722603"/>
          <a:ext cx="470660" cy="595721"/>
        </a:xfrm>
        <a:prstGeom prst="upDownArrow">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fr-CA" sz="1400" kern="1200"/>
        </a:p>
      </dsp:txBody>
      <dsp:txXfrm>
        <a:off x="3599010" y="1803154"/>
        <a:ext cx="329462" cy="357433"/>
      </dsp:txXfrm>
    </dsp:sp>
    <dsp:sp modelId="{2B310081-9FD2-4190-9D45-11AEC19C4882}">
      <dsp:nvSpPr>
        <dsp:cNvPr id="0" name=""/>
        <dsp:cNvSpPr/>
      </dsp:nvSpPr>
      <dsp:spPr>
        <a:xfrm>
          <a:off x="3492018" y="2298292"/>
          <a:ext cx="1765101" cy="1765101"/>
        </a:xfrm>
        <a:prstGeom prst="ellipse">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fr-CA" sz="1700" kern="1200" dirty="0"/>
            <a:t>Étudiant(s)</a:t>
          </a:r>
        </a:p>
      </dsp:txBody>
      <dsp:txXfrm>
        <a:off x="3750511" y="2556785"/>
        <a:ext cx="1248115" cy="1248115"/>
      </dsp:txXfrm>
    </dsp:sp>
    <dsp:sp modelId="{08AA9D80-8DBE-4F6A-A18E-D967CA48DF18}">
      <dsp:nvSpPr>
        <dsp:cNvPr id="0" name=""/>
        <dsp:cNvSpPr/>
      </dsp:nvSpPr>
      <dsp:spPr>
        <a:xfrm rot="5400000">
          <a:off x="2825990" y="2882982"/>
          <a:ext cx="470660" cy="595721"/>
        </a:xfrm>
        <a:prstGeom prst="upDownArrow">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fr-CA" sz="1400" kern="1200"/>
        </a:p>
      </dsp:txBody>
      <dsp:txXfrm rot="10800000">
        <a:off x="2896589" y="2931527"/>
        <a:ext cx="329462" cy="357433"/>
      </dsp:txXfrm>
    </dsp:sp>
    <dsp:sp modelId="{35D3CF58-F291-4A61-AA19-34B7FC4084BB}">
      <dsp:nvSpPr>
        <dsp:cNvPr id="0" name=""/>
        <dsp:cNvSpPr/>
      </dsp:nvSpPr>
      <dsp:spPr>
        <a:xfrm>
          <a:off x="838879" y="2298292"/>
          <a:ext cx="1765101" cy="1765101"/>
        </a:xfrm>
        <a:prstGeom prst="ellipse">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fr-CA" sz="1700" kern="1200" dirty="0"/>
            <a:t>Objet(s)</a:t>
          </a:r>
        </a:p>
      </dsp:txBody>
      <dsp:txXfrm>
        <a:off x="1097372" y="2556785"/>
        <a:ext cx="1248115" cy="1248115"/>
      </dsp:txXfrm>
    </dsp:sp>
    <dsp:sp modelId="{D2035247-7293-412A-BDA7-7D1621818017}">
      <dsp:nvSpPr>
        <dsp:cNvPr id="0" name=""/>
        <dsp:cNvSpPr/>
      </dsp:nvSpPr>
      <dsp:spPr>
        <a:xfrm rot="12937907">
          <a:off x="2085497" y="1897304"/>
          <a:ext cx="470660" cy="595721"/>
        </a:xfrm>
        <a:prstGeom prst="upDownArrow">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fr-CA" sz="1400" kern="1200"/>
        </a:p>
      </dsp:txBody>
      <dsp:txXfrm>
        <a:off x="2213477" y="2057577"/>
        <a:ext cx="329462" cy="35743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fr-CA"/>
          </a:p>
        </p:txBody>
      </p:sp>
      <p:sp>
        <p:nvSpPr>
          <p:cNvPr id="3" name="Espace réservé de la date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58164686-2C17-4EB0-83BB-C129CB10AD79}" type="datetimeFigureOut">
              <a:rPr lang="fr-CA" smtClean="0"/>
              <a:pPr/>
              <a:t>2020-04-27</a:t>
            </a:fld>
            <a:endParaRPr lang="fr-CA"/>
          </a:p>
        </p:txBody>
      </p:sp>
      <p:sp>
        <p:nvSpPr>
          <p:cNvPr id="4" name="Espace réservé du pied de page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06EC2A41-3119-47CA-A76A-4C12EAE3D25A}" type="slidenum">
              <a:rPr lang="fr-CA" smtClean="0"/>
              <a:pPr/>
              <a:t>‹n°›</a:t>
            </a:fld>
            <a:endParaRPr lang="fr-CA"/>
          </a:p>
        </p:txBody>
      </p:sp>
    </p:spTree>
    <p:extLst>
      <p:ext uri="{BB962C8B-B14F-4D97-AF65-F5344CB8AC3E}">
        <p14:creationId xmlns:p14="http://schemas.microsoft.com/office/powerpoint/2010/main" val="2848461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fr-CA"/>
          </a:p>
        </p:txBody>
      </p:sp>
      <p:sp>
        <p:nvSpPr>
          <p:cNvPr id="3" name="Espace réservé de la date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0D5AA052-693E-4F87-9B7C-B73C424057DC}" type="datetimeFigureOut">
              <a:rPr lang="fr-CA" smtClean="0"/>
              <a:pPr/>
              <a:t>2020-04-27</a:t>
            </a:fld>
            <a:endParaRPr lang="fr-CA"/>
          </a:p>
        </p:txBody>
      </p:sp>
      <p:sp>
        <p:nvSpPr>
          <p:cNvPr id="4" name="Espace réservé de l'image des diapositives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fr-CA"/>
          </a:p>
        </p:txBody>
      </p:sp>
      <p:sp>
        <p:nvSpPr>
          <p:cNvPr id="5" name="Espace réservé des commentaires 4"/>
          <p:cNvSpPr>
            <a:spLocks noGrp="1"/>
          </p:cNvSpPr>
          <p:nvPr>
            <p:ph type="body" sz="quarter" idx="3"/>
          </p:nvPr>
        </p:nvSpPr>
        <p:spPr>
          <a:xfrm>
            <a:off x="698500" y="4409758"/>
            <a:ext cx="5588000" cy="4177665"/>
          </a:xfrm>
          <a:prstGeom prst="rect">
            <a:avLst/>
          </a:prstGeom>
        </p:spPr>
        <p:txBody>
          <a:bodyPr vert="horz" lIns="92958" tIns="46479" rIns="92958" bIns="46479"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62CD76F3-4827-42B6-BFD1-220EE6D168B1}" type="slidenum">
              <a:rPr lang="fr-CA" smtClean="0"/>
              <a:pPr/>
              <a:t>‹n°›</a:t>
            </a:fld>
            <a:endParaRPr lang="fr-CA"/>
          </a:p>
        </p:txBody>
      </p:sp>
    </p:spTree>
    <p:extLst>
      <p:ext uri="{BB962C8B-B14F-4D97-AF65-F5344CB8AC3E}">
        <p14:creationId xmlns:p14="http://schemas.microsoft.com/office/powerpoint/2010/main" val="1989216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fld id="{62CD76F3-4827-42B6-BFD1-220EE6D168B1}" type="slidenum">
              <a:rPr lang="fr-CA" smtClean="0"/>
              <a:pPr/>
              <a:t>1</a:t>
            </a:fld>
            <a:endParaRPr lang="fr-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fld id="{62CD76F3-4827-42B6-BFD1-220EE6D168B1}" type="slidenum">
              <a:rPr lang="fr-CA" smtClean="0"/>
              <a:pPr/>
              <a:t>19</a:t>
            </a:fld>
            <a:endParaRPr lang="fr-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2D2B4031-5E9E-40ED-9FFA-18700AF72CFB}" type="datetime1">
              <a:rPr lang="fr-CA" smtClean="0"/>
              <a:pPr/>
              <a:t>2020-04-27</a:t>
            </a:fld>
            <a:endParaRPr lang="fr-CA"/>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C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B14508CC-02CD-4844-998A-B258F54BD078}" type="slidenum">
              <a:rPr lang="fr-CA" smtClean="0"/>
              <a:pPr/>
              <a:t>‹n°›</a:t>
            </a:fld>
            <a:endParaRPr lang="fr-C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7C0CA471-0B5F-4152-BD4E-A8A15780CD77}" type="datetime1">
              <a:rPr lang="fr-CA" smtClean="0"/>
              <a:pPr/>
              <a:t>2020-04-27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14508CC-02CD-4844-998A-B258F54BD078}" type="slidenum">
              <a:rPr lang="fr-CA" smtClean="0"/>
              <a:pPr/>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0"/>
            <a:ext cx="1676400" cy="5851525"/>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8031862-9B39-45E8-A834-F13E162A3A36}" type="datetime1">
              <a:rPr lang="fr-CA" smtClean="0"/>
              <a:pPr/>
              <a:t>2020-04-27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14508CC-02CD-4844-998A-B258F54BD078}" type="slidenum">
              <a:rPr lang="fr-CA" smtClean="0"/>
              <a:pPr/>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4"/>
          </p:nvPr>
        </p:nvSpPr>
        <p:spPr/>
        <p:txBody>
          <a:bodyPr rtlCol="0"/>
          <a:lstStyle/>
          <a:p>
            <a:fld id="{7E8E94F6-F990-49D0-809D-36CD0A7AFCB8}" type="datetime1">
              <a:rPr lang="fr-CA" smtClean="0"/>
              <a:pPr/>
              <a:t>2020-04-27</a:t>
            </a:fld>
            <a:endParaRPr lang="fr-CA"/>
          </a:p>
        </p:txBody>
      </p:sp>
      <p:sp>
        <p:nvSpPr>
          <p:cNvPr id="9" name="Espace réservé du numéro de diapositive 8"/>
          <p:cNvSpPr>
            <a:spLocks noGrp="1"/>
          </p:cNvSpPr>
          <p:nvPr>
            <p:ph type="sldNum" sz="quarter" idx="15"/>
          </p:nvPr>
        </p:nvSpPr>
        <p:spPr/>
        <p:txBody>
          <a:bodyPr rtlCol="0"/>
          <a:lstStyle/>
          <a:p>
            <a:fld id="{B14508CC-02CD-4844-998A-B258F54BD078}" type="slidenum">
              <a:rPr lang="fr-CA" smtClean="0"/>
              <a:pPr/>
              <a:t>‹n°›</a:t>
            </a:fld>
            <a:endParaRPr lang="fr-CA"/>
          </a:p>
        </p:txBody>
      </p:sp>
      <p:sp>
        <p:nvSpPr>
          <p:cNvPr id="10" name="Espace réservé du pied de page 9"/>
          <p:cNvSpPr>
            <a:spLocks noGrp="1"/>
          </p:cNvSpPr>
          <p:nvPr>
            <p:ph type="ftr" sz="quarter" idx="16"/>
          </p:nvPr>
        </p:nvSpPr>
        <p:spPr/>
        <p:txBody>
          <a:bodyPr rtlCol="0"/>
          <a:lstStyle/>
          <a:p>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A412696B-6082-4E34-B854-79181754533B}" type="datetime1">
              <a:rPr lang="fr-CA" smtClean="0"/>
              <a:pPr/>
              <a:t>2020-04-27</a:t>
            </a:fld>
            <a:endParaRPr lang="fr-CA"/>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C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B14508CC-02CD-4844-998A-B258F54BD078}" type="slidenum">
              <a:rPr lang="fr-CA" smtClean="0"/>
              <a:pPr/>
              <a:t>‹n°›</a:t>
            </a:fld>
            <a:endParaRPr lang="fr-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5" name="Espace réservé de la date 4"/>
          <p:cNvSpPr>
            <a:spLocks noGrp="1"/>
          </p:cNvSpPr>
          <p:nvPr>
            <p:ph type="dt" sz="half" idx="10"/>
          </p:nvPr>
        </p:nvSpPr>
        <p:spPr/>
        <p:txBody>
          <a:bodyPr/>
          <a:lstStyle/>
          <a:p>
            <a:fld id="{DEF12B8D-2845-4D58-96FB-66143749528E}" type="datetime1">
              <a:rPr lang="fr-CA" smtClean="0"/>
              <a:pPr/>
              <a:t>2020-04-27</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B14508CC-02CD-4844-998A-B258F54BD078}" type="slidenum">
              <a:rPr lang="fr-CA" smtClean="0"/>
              <a:pPr/>
              <a:t>‹n°›</a:t>
            </a:fld>
            <a:endParaRPr lang="fr-CA"/>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a:t>Cliquez pour modifier le style du titre</a:t>
            </a:r>
            <a:endParaRPr kumimoji="0" lang="en-US"/>
          </a:p>
        </p:txBody>
      </p:sp>
      <p:sp>
        <p:nvSpPr>
          <p:cNvPr id="7" name="Espace réservé de la date 6"/>
          <p:cNvSpPr>
            <a:spLocks noGrp="1"/>
          </p:cNvSpPr>
          <p:nvPr>
            <p:ph type="dt" sz="half" idx="10"/>
          </p:nvPr>
        </p:nvSpPr>
        <p:spPr/>
        <p:txBody>
          <a:bodyPr/>
          <a:lstStyle/>
          <a:p>
            <a:fld id="{94F46163-7B55-429D-941F-220FC9CB456A}" type="datetime1">
              <a:rPr lang="fr-CA" smtClean="0"/>
              <a:pPr/>
              <a:t>2020-04-27</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B14508CC-02CD-4844-998A-B258F54BD078}" type="slidenum">
              <a:rPr lang="fr-CA" smtClean="0"/>
              <a:pPr/>
              <a:t>‹n°›</a:t>
            </a:fld>
            <a:endParaRPr lang="fr-CA"/>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6" name="Espace réservé de la date 5"/>
          <p:cNvSpPr>
            <a:spLocks noGrp="1"/>
          </p:cNvSpPr>
          <p:nvPr>
            <p:ph type="dt" sz="half" idx="10"/>
          </p:nvPr>
        </p:nvSpPr>
        <p:spPr/>
        <p:txBody>
          <a:bodyPr rtlCol="0"/>
          <a:lstStyle/>
          <a:p>
            <a:fld id="{0F7800B3-FF77-4A9E-8BEF-770D71F2A45D}" type="datetime1">
              <a:rPr lang="fr-CA" smtClean="0"/>
              <a:pPr/>
              <a:t>2020-04-27</a:t>
            </a:fld>
            <a:endParaRPr lang="fr-CA"/>
          </a:p>
        </p:txBody>
      </p:sp>
      <p:sp>
        <p:nvSpPr>
          <p:cNvPr id="7" name="Espace réservé du numéro de diapositive 6"/>
          <p:cNvSpPr>
            <a:spLocks noGrp="1"/>
          </p:cNvSpPr>
          <p:nvPr>
            <p:ph type="sldNum" sz="quarter" idx="11"/>
          </p:nvPr>
        </p:nvSpPr>
        <p:spPr/>
        <p:txBody>
          <a:bodyPr rtlCol="0"/>
          <a:lstStyle/>
          <a:p>
            <a:fld id="{B14508CC-02CD-4844-998A-B258F54BD078}" type="slidenum">
              <a:rPr lang="fr-CA" smtClean="0"/>
              <a:pPr/>
              <a:t>‹n°›</a:t>
            </a:fld>
            <a:endParaRPr lang="fr-CA"/>
          </a:p>
        </p:txBody>
      </p:sp>
      <p:sp>
        <p:nvSpPr>
          <p:cNvPr id="8" name="Espace réservé du pied de page 7"/>
          <p:cNvSpPr>
            <a:spLocks noGrp="1"/>
          </p:cNvSpPr>
          <p:nvPr>
            <p:ph type="ftr" sz="quarter" idx="12"/>
          </p:nvPr>
        </p:nvSpPr>
        <p:spPr/>
        <p:txBody>
          <a:bodyPr rtlCol="0"/>
          <a:lstStyle/>
          <a:p>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AD678D7-E558-4726-B2F5-B0515399AED7}" type="datetime1">
              <a:rPr lang="fr-CA" smtClean="0"/>
              <a:pPr/>
              <a:t>2020-04-27</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B14508CC-02CD-4844-998A-B258F54BD078}" type="slidenum">
              <a:rPr lang="fr-CA" smtClean="0"/>
              <a:pPr/>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1" y="3200400"/>
            <a:ext cx="6309360" cy="457200"/>
          </a:xfrm>
        </p:spPr>
        <p:txBody>
          <a:bodyPr anchor="b"/>
          <a:lstStyle>
            <a:lvl1pPr algn="l">
              <a:buNone/>
              <a:defRPr sz="2000" b="1" cap="small" baseline="0"/>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1" name="Espace réservé de la date 20"/>
          <p:cNvSpPr>
            <a:spLocks noGrp="1"/>
          </p:cNvSpPr>
          <p:nvPr>
            <p:ph type="dt" sz="half" idx="14"/>
          </p:nvPr>
        </p:nvSpPr>
        <p:spPr/>
        <p:txBody>
          <a:bodyPr rtlCol="0"/>
          <a:lstStyle/>
          <a:p>
            <a:fld id="{C4C7DF45-C105-4850-B996-72A884D4D25A}" type="datetime1">
              <a:rPr lang="fr-CA" smtClean="0"/>
              <a:pPr/>
              <a:t>2020-04-27</a:t>
            </a:fld>
            <a:endParaRPr lang="fr-CA"/>
          </a:p>
        </p:txBody>
      </p:sp>
      <p:sp>
        <p:nvSpPr>
          <p:cNvPr id="22" name="Espace réservé du numéro de diapositive 21"/>
          <p:cNvSpPr>
            <a:spLocks noGrp="1"/>
          </p:cNvSpPr>
          <p:nvPr>
            <p:ph type="sldNum" sz="quarter" idx="15"/>
          </p:nvPr>
        </p:nvSpPr>
        <p:spPr/>
        <p:txBody>
          <a:bodyPr rtlCol="0"/>
          <a:lstStyle/>
          <a:p>
            <a:fld id="{B14508CC-02CD-4844-998A-B258F54BD078}" type="slidenum">
              <a:rPr lang="fr-CA" smtClean="0"/>
              <a:pPr/>
              <a:t>‹n°›</a:t>
            </a:fld>
            <a:endParaRPr lang="fr-CA"/>
          </a:p>
        </p:txBody>
      </p:sp>
      <p:sp>
        <p:nvSpPr>
          <p:cNvPr id="23" name="Espace réservé du pied de page 22"/>
          <p:cNvSpPr>
            <a:spLocks noGrp="1"/>
          </p:cNvSpPr>
          <p:nvPr>
            <p:ph type="ftr" sz="quarter" idx="16"/>
          </p:nvPr>
        </p:nvSpPr>
        <p:spPr/>
        <p:txBody>
          <a:bodyPr rtlCol="0"/>
          <a:lstStyle/>
          <a:p>
            <a:endParaRPr lang="fr-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6765799"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655A76AC-78BD-4C74-AEC9-B47EBEF17D0D}" type="datetime1">
              <a:rPr lang="fr-CA" smtClean="0"/>
              <a:pPr/>
              <a:t>2020-04-27</a:t>
            </a:fld>
            <a:endParaRPr lang="fr-CA"/>
          </a:p>
        </p:txBody>
      </p:sp>
      <p:sp>
        <p:nvSpPr>
          <p:cNvPr id="18" name="Espace réservé du numéro de diapositive 17"/>
          <p:cNvSpPr>
            <a:spLocks noGrp="1"/>
          </p:cNvSpPr>
          <p:nvPr>
            <p:ph type="sldNum" sz="quarter" idx="11"/>
          </p:nvPr>
        </p:nvSpPr>
        <p:spPr/>
        <p:txBody>
          <a:bodyPr rtlCol="0"/>
          <a:lstStyle/>
          <a:p>
            <a:fld id="{B14508CC-02CD-4844-998A-B258F54BD078}" type="slidenum">
              <a:rPr lang="fr-CA" smtClean="0"/>
              <a:pPr/>
              <a:t>‹n°›</a:t>
            </a:fld>
            <a:endParaRPr lang="fr-CA"/>
          </a:p>
        </p:txBody>
      </p:sp>
      <p:sp>
        <p:nvSpPr>
          <p:cNvPr id="21" name="Espace réservé du pied de page 20"/>
          <p:cNvSpPr>
            <a:spLocks noGrp="1"/>
          </p:cNvSpPr>
          <p:nvPr>
            <p:ph type="ftr" sz="quarter" idx="12"/>
          </p:nvPr>
        </p:nvSpPr>
        <p:spPr/>
        <p:txBody>
          <a:bodyPr rtlCol="0"/>
          <a:lstStyle/>
          <a:p>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5D7411D-F250-4E67-B801-8F70F602D316}" type="datetime1">
              <a:rPr lang="fr-CA" smtClean="0"/>
              <a:pPr/>
              <a:t>2020-04-27</a:t>
            </a:fld>
            <a:endParaRPr lang="fr-CA"/>
          </a:p>
        </p:txBody>
      </p:sp>
      <p:sp>
        <p:nvSpPr>
          <p:cNvPr id="3" name="Espace réservé du pied de page 2"/>
          <p:cNvSpPr>
            <a:spLocks noGrp="1"/>
          </p:cNvSpPr>
          <p:nvPr>
            <p:ph type="ftr" sz="quarter" idx="3"/>
          </p:nvPr>
        </p:nvSpPr>
        <p:spPr>
          <a:xfrm rot="5400000">
            <a:off x="6990187"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CA"/>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4508CC-02CD-4844-998A-B258F54BD078}" type="slidenum">
              <a:rPr lang="fr-CA" smtClean="0"/>
              <a:pPr/>
              <a:t>‹n°›</a:t>
            </a:fld>
            <a:endParaRPr lang="fr-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13" Type="http://schemas.openxmlformats.org/officeDocument/2006/relationships/tags" Target="../tags/tag133.xml"/><Relationship Id="rId18" Type="http://schemas.openxmlformats.org/officeDocument/2006/relationships/tags" Target="../tags/tag138.xml"/><Relationship Id="rId26" Type="http://schemas.openxmlformats.org/officeDocument/2006/relationships/image" Target="../media/image6.wmf"/><Relationship Id="rId3" Type="http://schemas.openxmlformats.org/officeDocument/2006/relationships/tags" Target="../tags/tag123.xml"/><Relationship Id="rId21" Type="http://schemas.openxmlformats.org/officeDocument/2006/relationships/tags" Target="../tags/tag141.xml"/><Relationship Id="rId34" Type="http://schemas.openxmlformats.org/officeDocument/2006/relationships/image" Target="../media/image11.png"/><Relationship Id="rId7" Type="http://schemas.openxmlformats.org/officeDocument/2006/relationships/tags" Target="../tags/tag127.xml"/><Relationship Id="rId12" Type="http://schemas.openxmlformats.org/officeDocument/2006/relationships/tags" Target="../tags/tag132.xml"/><Relationship Id="rId17" Type="http://schemas.openxmlformats.org/officeDocument/2006/relationships/tags" Target="../tags/tag137.xml"/><Relationship Id="rId25" Type="http://schemas.openxmlformats.org/officeDocument/2006/relationships/image" Target="../media/image5.wmf"/><Relationship Id="rId33" Type="http://schemas.microsoft.com/office/2007/relationships/hdphoto" Target="../media/hdphoto4.wdp"/><Relationship Id="rId2" Type="http://schemas.openxmlformats.org/officeDocument/2006/relationships/tags" Target="../tags/tag122.xml"/><Relationship Id="rId16" Type="http://schemas.openxmlformats.org/officeDocument/2006/relationships/tags" Target="../tags/tag136.xml"/><Relationship Id="rId20" Type="http://schemas.openxmlformats.org/officeDocument/2006/relationships/tags" Target="../tags/tag140.xml"/><Relationship Id="rId29" Type="http://schemas.openxmlformats.org/officeDocument/2006/relationships/image" Target="../media/image9.wmf"/><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24" Type="http://schemas.openxmlformats.org/officeDocument/2006/relationships/image" Target="../media/image4.png"/><Relationship Id="rId32" Type="http://schemas.openxmlformats.org/officeDocument/2006/relationships/image" Target="../media/image14.png"/><Relationship Id="rId5" Type="http://schemas.openxmlformats.org/officeDocument/2006/relationships/tags" Target="../tags/tag125.xml"/><Relationship Id="rId15" Type="http://schemas.openxmlformats.org/officeDocument/2006/relationships/tags" Target="../tags/tag135.xml"/><Relationship Id="rId23" Type="http://schemas.openxmlformats.org/officeDocument/2006/relationships/slideLayout" Target="../slideLayouts/slideLayout7.xml"/><Relationship Id="rId28" Type="http://schemas.openxmlformats.org/officeDocument/2006/relationships/image" Target="../media/image8.png"/><Relationship Id="rId10" Type="http://schemas.openxmlformats.org/officeDocument/2006/relationships/tags" Target="../tags/tag130.xml"/><Relationship Id="rId19" Type="http://schemas.openxmlformats.org/officeDocument/2006/relationships/tags" Target="../tags/tag139.xml"/><Relationship Id="rId31" Type="http://schemas.microsoft.com/office/2007/relationships/hdphoto" Target="../media/hdphoto3.wdp"/><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tags" Target="../tags/tag134.xml"/><Relationship Id="rId22" Type="http://schemas.openxmlformats.org/officeDocument/2006/relationships/tags" Target="../tags/tag142.xml"/><Relationship Id="rId27" Type="http://schemas.openxmlformats.org/officeDocument/2006/relationships/image" Target="../media/image7.wmf"/><Relationship Id="rId30" Type="http://schemas.openxmlformats.org/officeDocument/2006/relationships/image" Target="../media/image13.png"/><Relationship Id="rId35" Type="http://schemas.microsoft.com/office/2007/relationships/hdphoto" Target="../media/hdphoto1.wdp"/><Relationship Id="rId8" Type="http://schemas.openxmlformats.org/officeDocument/2006/relationships/tags" Target="../tags/tag128.xml"/></Relationships>
</file>

<file path=ppt/slides/_rels/slide11.xml.rels><?xml version="1.0" encoding="UTF-8" standalone="yes"?>
<Relationships xmlns="http://schemas.openxmlformats.org/package/2006/relationships"><Relationship Id="rId8" Type="http://schemas.openxmlformats.org/officeDocument/2006/relationships/tags" Target="../tags/tag150.xml"/><Relationship Id="rId13" Type="http://schemas.openxmlformats.org/officeDocument/2006/relationships/tags" Target="../tags/tag155.xml"/><Relationship Id="rId18" Type="http://schemas.openxmlformats.org/officeDocument/2006/relationships/tags" Target="../tags/tag160.xml"/><Relationship Id="rId26" Type="http://schemas.openxmlformats.org/officeDocument/2006/relationships/image" Target="../media/image5.wmf"/><Relationship Id="rId3" Type="http://schemas.openxmlformats.org/officeDocument/2006/relationships/tags" Target="../tags/tag145.xml"/><Relationship Id="rId21" Type="http://schemas.openxmlformats.org/officeDocument/2006/relationships/tags" Target="../tags/tag163.xml"/><Relationship Id="rId7" Type="http://schemas.openxmlformats.org/officeDocument/2006/relationships/tags" Target="../tags/tag149.xml"/><Relationship Id="rId12" Type="http://schemas.openxmlformats.org/officeDocument/2006/relationships/tags" Target="../tags/tag154.xml"/><Relationship Id="rId17" Type="http://schemas.openxmlformats.org/officeDocument/2006/relationships/tags" Target="../tags/tag159.xml"/><Relationship Id="rId25" Type="http://schemas.openxmlformats.org/officeDocument/2006/relationships/image" Target="../media/image4.png"/><Relationship Id="rId2" Type="http://schemas.openxmlformats.org/officeDocument/2006/relationships/tags" Target="../tags/tag144.xml"/><Relationship Id="rId16" Type="http://schemas.openxmlformats.org/officeDocument/2006/relationships/tags" Target="../tags/tag158.xml"/><Relationship Id="rId20" Type="http://schemas.openxmlformats.org/officeDocument/2006/relationships/tags" Target="../tags/tag162.xml"/><Relationship Id="rId29" Type="http://schemas.openxmlformats.org/officeDocument/2006/relationships/image" Target="../media/image8.png"/><Relationship Id="rId1" Type="http://schemas.openxmlformats.org/officeDocument/2006/relationships/tags" Target="../tags/tag143.xml"/><Relationship Id="rId6" Type="http://schemas.openxmlformats.org/officeDocument/2006/relationships/tags" Target="../tags/tag148.xml"/><Relationship Id="rId11" Type="http://schemas.openxmlformats.org/officeDocument/2006/relationships/tags" Target="../tags/tag153.xml"/><Relationship Id="rId24" Type="http://schemas.openxmlformats.org/officeDocument/2006/relationships/slideLayout" Target="../slideLayouts/slideLayout7.xml"/><Relationship Id="rId5" Type="http://schemas.openxmlformats.org/officeDocument/2006/relationships/tags" Target="../tags/tag147.xml"/><Relationship Id="rId15" Type="http://schemas.openxmlformats.org/officeDocument/2006/relationships/tags" Target="../tags/tag157.xml"/><Relationship Id="rId23" Type="http://schemas.openxmlformats.org/officeDocument/2006/relationships/tags" Target="../tags/tag165.xml"/><Relationship Id="rId28" Type="http://schemas.openxmlformats.org/officeDocument/2006/relationships/image" Target="../media/image7.wmf"/><Relationship Id="rId10" Type="http://schemas.openxmlformats.org/officeDocument/2006/relationships/tags" Target="../tags/tag152.xml"/><Relationship Id="rId19" Type="http://schemas.openxmlformats.org/officeDocument/2006/relationships/tags" Target="../tags/tag161.xml"/><Relationship Id="rId4" Type="http://schemas.openxmlformats.org/officeDocument/2006/relationships/tags" Target="../tags/tag146.xml"/><Relationship Id="rId9" Type="http://schemas.openxmlformats.org/officeDocument/2006/relationships/tags" Target="../tags/tag151.xml"/><Relationship Id="rId14" Type="http://schemas.openxmlformats.org/officeDocument/2006/relationships/tags" Target="../tags/tag156.xml"/><Relationship Id="rId22" Type="http://schemas.openxmlformats.org/officeDocument/2006/relationships/tags" Target="../tags/tag164.xml"/><Relationship Id="rId27" Type="http://schemas.openxmlformats.org/officeDocument/2006/relationships/image" Target="../media/image6.wmf"/><Relationship Id="rId30" Type="http://schemas.openxmlformats.org/officeDocument/2006/relationships/image" Target="../media/image9.wmf"/></Relationships>
</file>

<file path=ppt/slides/_rels/slide12.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18" Type="http://schemas.openxmlformats.org/officeDocument/2006/relationships/tags" Target="../tags/tag183.xml"/><Relationship Id="rId26" Type="http://schemas.openxmlformats.org/officeDocument/2006/relationships/image" Target="../media/image9.wmf"/><Relationship Id="rId3" Type="http://schemas.openxmlformats.org/officeDocument/2006/relationships/tags" Target="../tags/tag168.xml"/><Relationship Id="rId21" Type="http://schemas.openxmlformats.org/officeDocument/2006/relationships/image" Target="../media/image4.png"/><Relationship Id="rId7" Type="http://schemas.openxmlformats.org/officeDocument/2006/relationships/tags" Target="../tags/tag172.xml"/><Relationship Id="rId12" Type="http://schemas.openxmlformats.org/officeDocument/2006/relationships/tags" Target="../tags/tag177.xml"/><Relationship Id="rId17" Type="http://schemas.openxmlformats.org/officeDocument/2006/relationships/tags" Target="../tags/tag182.xml"/><Relationship Id="rId25" Type="http://schemas.openxmlformats.org/officeDocument/2006/relationships/image" Target="../media/image8.png"/><Relationship Id="rId2" Type="http://schemas.openxmlformats.org/officeDocument/2006/relationships/tags" Target="../tags/tag167.xml"/><Relationship Id="rId16" Type="http://schemas.openxmlformats.org/officeDocument/2006/relationships/tags" Target="../tags/tag181.xml"/><Relationship Id="rId20" Type="http://schemas.openxmlformats.org/officeDocument/2006/relationships/slideLayout" Target="../slideLayouts/slideLayout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24" Type="http://schemas.openxmlformats.org/officeDocument/2006/relationships/image" Target="../media/image7.wmf"/><Relationship Id="rId5" Type="http://schemas.openxmlformats.org/officeDocument/2006/relationships/tags" Target="../tags/tag170.xml"/><Relationship Id="rId15" Type="http://schemas.openxmlformats.org/officeDocument/2006/relationships/tags" Target="../tags/tag180.xml"/><Relationship Id="rId23" Type="http://schemas.openxmlformats.org/officeDocument/2006/relationships/image" Target="../media/image6.wmf"/><Relationship Id="rId28" Type="http://schemas.microsoft.com/office/2007/relationships/hdphoto" Target="../media/hdphoto2.wdp"/><Relationship Id="rId10" Type="http://schemas.openxmlformats.org/officeDocument/2006/relationships/tags" Target="../tags/tag175.xml"/><Relationship Id="rId19" Type="http://schemas.openxmlformats.org/officeDocument/2006/relationships/tags" Target="../tags/tag184.xml"/><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 Id="rId22" Type="http://schemas.openxmlformats.org/officeDocument/2006/relationships/image" Target="../media/image5.wmf"/><Relationship Id="rId27"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tags" Target="../tags/tag192.xml"/><Relationship Id="rId13" Type="http://schemas.openxmlformats.org/officeDocument/2006/relationships/tags" Target="../tags/tag197.xml"/><Relationship Id="rId18" Type="http://schemas.openxmlformats.org/officeDocument/2006/relationships/tags" Target="../tags/tag202.xml"/><Relationship Id="rId26" Type="http://schemas.openxmlformats.org/officeDocument/2006/relationships/image" Target="../media/image5.wmf"/><Relationship Id="rId3" Type="http://schemas.openxmlformats.org/officeDocument/2006/relationships/tags" Target="../tags/tag187.xml"/><Relationship Id="rId21" Type="http://schemas.openxmlformats.org/officeDocument/2006/relationships/tags" Target="../tags/tag205.xml"/><Relationship Id="rId7" Type="http://schemas.openxmlformats.org/officeDocument/2006/relationships/tags" Target="../tags/tag191.xml"/><Relationship Id="rId12" Type="http://schemas.openxmlformats.org/officeDocument/2006/relationships/tags" Target="../tags/tag196.xml"/><Relationship Id="rId17" Type="http://schemas.openxmlformats.org/officeDocument/2006/relationships/tags" Target="../tags/tag201.xml"/><Relationship Id="rId25" Type="http://schemas.openxmlformats.org/officeDocument/2006/relationships/image" Target="../media/image4.png"/><Relationship Id="rId2" Type="http://schemas.openxmlformats.org/officeDocument/2006/relationships/tags" Target="../tags/tag186.xml"/><Relationship Id="rId16" Type="http://schemas.openxmlformats.org/officeDocument/2006/relationships/tags" Target="../tags/tag200.xml"/><Relationship Id="rId20" Type="http://schemas.openxmlformats.org/officeDocument/2006/relationships/tags" Target="../tags/tag204.xml"/><Relationship Id="rId29" Type="http://schemas.openxmlformats.org/officeDocument/2006/relationships/image" Target="../media/image8.png"/><Relationship Id="rId1" Type="http://schemas.openxmlformats.org/officeDocument/2006/relationships/tags" Target="../tags/tag185.xml"/><Relationship Id="rId6" Type="http://schemas.openxmlformats.org/officeDocument/2006/relationships/tags" Target="../tags/tag190.xml"/><Relationship Id="rId11" Type="http://schemas.openxmlformats.org/officeDocument/2006/relationships/tags" Target="../tags/tag195.xml"/><Relationship Id="rId24" Type="http://schemas.openxmlformats.org/officeDocument/2006/relationships/slideLayout" Target="../slideLayouts/slideLayout7.xml"/><Relationship Id="rId5" Type="http://schemas.openxmlformats.org/officeDocument/2006/relationships/tags" Target="../tags/tag189.xml"/><Relationship Id="rId15" Type="http://schemas.openxmlformats.org/officeDocument/2006/relationships/tags" Target="../tags/tag199.xml"/><Relationship Id="rId23" Type="http://schemas.openxmlformats.org/officeDocument/2006/relationships/tags" Target="../tags/tag207.xml"/><Relationship Id="rId28" Type="http://schemas.openxmlformats.org/officeDocument/2006/relationships/image" Target="../media/image7.wmf"/><Relationship Id="rId10" Type="http://schemas.openxmlformats.org/officeDocument/2006/relationships/tags" Target="../tags/tag194.xml"/><Relationship Id="rId19" Type="http://schemas.openxmlformats.org/officeDocument/2006/relationships/tags" Target="../tags/tag203.xml"/><Relationship Id="rId4" Type="http://schemas.openxmlformats.org/officeDocument/2006/relationships/tags" Target="../tags/tag188.xml"/><Relationship Id="rId9" Type="http://schemas.openxmlformats.org/officeDocument/2006/relationships/tags" Target="../tags/tag193.xml"/><Relationship Id="rId14" Type="http://schemas.openxmlformats.org/officeDocument/2006/relationships/tags" Target="../tags/tag198.xml"/><Relationship Id="rId22" Type="http://schemas.openxmlformats.org/officeDocument/2006/relationships/tags" Target="../tags/tag206.xml"/><Relationship Id="rId27" Type="http://schemas.openxmlformats.org/officeDocument/2006/relationships/image" Target="../media/image6.wmf"/><Relationship Id="rId30" Type="http://schemas.openxmlformats.org/officeDocument/2006/relationships/image" Target="../media/image9.wmf"/></Relationships>
</file>

<file path=ppt/slides/_rels/slide14.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tags" Target="../tags/tag220.xml"/><Relationship Id="rId18" Type="http://schemas.openxmlformats.org/officeDocument/2006/relationships/tags" Target="../tags/tag225.xml"/><Relationship Id="rId26" Type="http://schemas.openxmlformats.org/officeDocument/2006/relationships/image" Target="../media/image5.wmf"/><Relationship Id="rId3" Type="http://schemas.openxmlformats.org/officeDocument/2006/relationships/tags" Target="../tags/tag210.xml"/><Relationship Id="rId21" Type="http://schemas.openxmlformats.org/officeDocument/2006/relationships/tags" Target="../tags/tag228.xml"/><Relationship Id="rId7" Type="http://schemas.openxmlformats.org/officeDocument/2006/relationships/tags" Target="../tags/tag214.xml"/><Relationship Id="rId12" Type="http://schemas.openxmlformats.org/officeDocument/2006/relationships/tags" Target="../tags/tag219.xml"/><Relationship Id="rId17" Type="http://schemas.openxmlformats.org/officeDocument/2006/relationships/tags" Target="../tags/tag224.xml"/><Relationship Id="rId25" Type="http://schemas.openxmlformats.org/officeDocument/2006/relationships/image" Target="../media/image4.png"/><Relationship Id="rId2" Type="http://schemas.openxmlformats.org/officeDocument/2006/relationships/tags" Target="../tags/tag209.xml"/><Relationship Id="rId16" Type="http://schemas.openxmlformats.org/officeDocument/2006/relationships/tags" Target="../tags/tag223.xml"/><Relationship Id="rId20" Type="http://schemas.openxmlformats.org/officeDocument/2006/relationships/tags" Target="../tags/tag227.xml"/><Relationship Id="rId29" Type="http://schemas.openxmlformats.org/officeDocument/2006/relationships/image" Target="../media/image8.png"/><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tags" Target="../tags/tag218.xml"/><Relationship Id="rId24" Type="http://schemas.openxmlformats.org/officeDocument/2006/relationships/slideLayout" Target="../slideLayouts/slideLayout7.xml"/><Relationship Id="rId5" Type="http://schemas.openxmlformats.org/officeDocument/2006/relationships/tags" Target="../tags/tag212.xml"/><Relationship Id="rId15" Type="http://schemas.openxmlformats.org/officeDocument/2006/relationships/tags" Target="../tags/tag222.xml"/><Relationship Id="rId23" Type="http://schemas.openxmlformats.org/officeDocument/2006/relationships/tags" Target="../tags/tag230.xml"/><Relationship Id="rId28" Type="http://schemas.openxmlformats.org/officeDocument/2006/relationships/image" Target="../media/image7.wmf"/><Relationship Id="rId10" Type="http://schemas.openxmlformats.org/officeDocument/2006/relationships/tags" Target="../tags/tag217.xml"/><Relationship Id="rId19" Type="http://schemas.openxmlformats.org/officeDocument/2006/relationships/tags" Target="../tags/tag226.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tags" Target="../tags/tag221.xml"/><Relationship Id="rId22" Type="http://schemas.openxmlformats.org/officeDocument/2006/relationships/tags" Target="../tags/tag229.xml"/><Relationship Id="rId27" Type="http://schemas.openxmlformats.org/officeDocument/2006/relationships/image" Target="../media/image6.wmf"/><Relationship Id="rId30" Type="http://schemas.openxmlformats.org/officeDocument/2006/relationships/image" Target="../media/image9.wmf"/></Relationships>
</file>

<file path=ppt/slides/_rels/slide15.xml.rels><?xml version="1.0" encoding="UTF-8" standalone="yes"?>
<Relationships xmlns="http://schemas.openxmlformats.org/package/2006/relationships"><Relationship Id="rId8" Type="http://schemas.openxmlformats.org/officeDocument/2006/relationships/tags" Target="../tags/tag238.xml"/><Relationship Id="rId13" Type="http://schemas.openxmlformats.org/officeDocument/2006/relationships/tags" Target="../tags/tag243.xml"/><Relationship Id="rId18" Type="http://schemas.openxmlformats.org/officeDocument/2006/relationships/tags" Target="../tags/tag248.xml"/><Relationship Id="rId26" Type="http://schemas.openxmlformats.org/officeDocument/2006/relationships/image" Target="../media/image8.png"/><Relationship Id="rId3" Type="http://schemas.openxmlformats.org/officeDocument/2006/relationships/tags" Target="../tags/tag233.xml"/><Relationship Id="rId21" Type="http://schemas.openxmlformats.org/officeDocument/2006/relationships/slideLayout" Target="../slideLayouts/slideLayout7.xml"/><Relationship Id="rId7" Type="http://schemas.openxmlformats.org/officeDocument/2006/relationships/tags" Target="../tags/tag237.xml"/><Relationship Id="rId12" Type="http://schemas.openxmlformats.org/officeDocument/2006/relationships/tags" Target="../tags/tag242.xml"/><Relationship Id="rId17" Type="http://schemas.openxmlformats.org/officeDocument/2006/relationships/tags" Target="../tags/tag247.xml"/><Relationship Id="rId25" Type="http://schemas.openxmlformats.org/officeDocument/2006/relationships/image" Target="../media/image7.wmf"/><Relationship Id="rId2" Type="http://schemas.openxmlformats.org/officeDocument/2006/relationships/tags" Target="../tags/tag232.xml"/><Relationship Id="rId16" Type="http://schemas.openxmlformats.org/officeDocument/2006/relationships/tags" Target="../tags/tag246.xml"/><Relationship Id="rId20" Type="http://schemas.openxmlformats.org/officeDocument/2006/relationships/tags" Target="../tags/tag250.xml"/><Relationship Id="rId1" Type="http://schemas.openxmlformats.org/officeDocument/2006/relationships/tags" Target="../tags/tag231.xml"/><Relationship Id="rId6" Type="http://schemas.openxmlformats.org/officeDocument/2006/relationships/tags" Target="../tags/tag236.xml"/><Relationship Id="rId11" Type="http://schemas.openxmlformats.org/officeDocument/2006/relationships/tags" Target="../tags/tag241.xml"/><Relationship Id="rId24" Type="http://schemas.openxmlformats.org/officeDocument/2006/relationships/image" Target="../media/image6.wmf"/><Relationship Id="rId5" Type="http://schemas.openxmlformats.org/officeDocument/2006/relationships/tags" Target="../tags/tag235.xml"/><Relationship Id="rId15" Type="http://schemas.openxmlformats.org/officeDocument/2006/relationships/tags" Target="../tags/tag245.xml"/><Relationship Id="rId23" Type="http://schemas.openxmlformats.org/officeDocument/2006/relationships/image" Target="../media/image5.wmf"/><Relationship Id="rId10" Type="http://schemas.openxmlformats.org/officeDocument/2006/relationships/tags" Target="../tags/tag240.xml"/><Relationship Id="rId19" Type="http://schemas.openxmlformats.org/officeDocument/2006/relationships/tags" Target="../tags/tag249.xml"/><Relationship Id="rId4" Type="http://schemas.openxmlformats.org/officeDocument/2006/relationships/tags" Target="../tags/tag234.xml"/><Relationship Id="rId9" Type="http://schemas.openxmlformats.org/officeDocument/2006/relationships/tags" Target="../tags/tag239.xml"/><Relationship Id="rId14" Type="http://schemas.openxmlformats.org/officeDocument/2006/relationships/tags" Target="../tags/tag244.xml"/><Relationship Id="rId22" Type="http://schemas.openxmlformats.org/officeDocument/2006/relationships/image" Target="../media/image4.png"/><Relationship Id="rId27" Type="http://schemas.openxmlformats.org/officeDocument/2006/relationships/image" Target="../media/image9.wmf"/></Relationships>
</file>

<file path=ppt/slides/_rels/slide16.xml.rels><?xml version="1.0" encoding="UTF-8" standalone="yes"?>
<Relationships xmlns="http://schemas.openxmlformats.org/package/2006/relationships"><Relationship Id="rId8" Type="http://schemas.openxmlformats.org/officeDocument/2006/relationships/tags" Target="../tags/tag258.xml"/><Relationship Id="rId13" Type="http://schemas.openxmlformats.org/officeDocument/2006/relationships/tags" Target="../tags/tag263.xml"/><Relationship Id="rId18" Type="http://schemas.openxmlformats.org/officeDocument/2006/relationships/tags" Target="../tags/tag268.xml"/><Relationship Id="rId26" Type="http://schemas.microsoft.com/office/2007/relationships/hdphoto" Target="../media/hdphoto2.wdp"/><Relationship Id="rId3" Type="http://schemas.openxmlformats.org/officeDocument/2006/relationships/tags" Target="../tags/tag253.xml"/><Relationship Id="rId21" Type="http://schemas.openxmlformats.org/officeDocument/2006/relationships/image" Target="../media/image4.png"/><Relationship Id="rId7" Type="http://schemas.openxmlformats.org/officeDocument/2006/relationships/tags" Target="../tags/tag257.xml"/><Relationship Id="rId12" Type="http://schemas.openxmlformats.org/officeDocument/2006/relationships/tags" Target="../tags/tag262.xml"/><Relationship Id="rId17" Type="http://schemas.openxmlformats.org/officeDocument/2006/relationships/tags" Target="../tags/tag267.xml"/><Relationship Id="rId25" Type="http://schemas.openxmlformats.org/officeDocument/2006/relationships/image" Target="../media/image12.png"/><Relationship Id="rId2" Type="http://schemas.openxmlformats.org/officeDocument/2006/relationships/tags" Target="../tags/tag252.xml"/><Relationship Id="rId16" Type="http://schemas.openxmlformats.org/officeDocument/2006/relationships/tags" Target="../tags/tag266.xml"/><Relationship Id="rId20" Type="http://schemas.openxmlformats.org/officeDocument/2006/relationships/slideLayout" Target="../slideLayouts/slideLayout7.xml"/><Relationship Id="rId1" Type="http://schemas.openxmlformats.org/officeDocument/2006/relationships/tags" Target="../tags/tag251.xml"/><Relationship Id="rId6" Type="http://schemas.openxmlformats.org/officeDocument/2006/relationships/tags" Target="../tags/tag256.xml"/><Relationship Id="rId11" Type="http://schemas.openxmlformats.org/officeDocument/2006/relationships/tags" Target="../tags/tag261.xml"/><Relationship Id="rId24" Type="http://schemas.openxmlformats.org/officeDocument/2006/relationships/image" Target="../media/image7.wmf"/><Relationship Id="rId5" Type="http://schemas.openxmlformats.org/officeDocument/2006/relationships/tags" Target="../tags/tag255.xml"/><Relationship Id="rId15" Type="http://schemas.openxmlformats.org/officeDocument/2006/relationships/tags" Target="../tags/tag265.xml"/><Relationship Id="rId23" Type="http://schemas.openxmlformats.org/officeDocument/2006/relationships/image" Target="../media/image6.wmf"/><Relationship Id="rId10" Type="http://schemas.openxmlformats.org/officeDocument/2006/relationships/tags" Target="../tags/tag260.xml"/><Relationship Id="rId19" Type="http://schemas.openxmlformats.org/officeDocument/2006/relationships/tags" Target="../tags/tag269.xml"/><Relationship Id="rId4" Type="http://schemas.openxmlformats.org/officeDocument/2006/relationships/tags" Target="../tags/tag254.xml"/><Relationship Id="rId9" Type="http://schemas.openxmlformats.org/officeDocument/2006/relationships/tags" Target="../tags/tag259.xml"/><Relationship Id="rId14" Type="http://schemas.openxmlformats.org/officeDocument/2006/relationships/tags" Target="../tags/tag264.xml"/><Relationship Id="rId22" Type="http://schemas.openxmlformats.org/officeDocument/2006/relationships/image" Target="../media/image5.wmf"/><Relationship Id="rId27" Type="http://schemas.openxmlformats.org/officeDocument/2006/relationships/image" Target="../media/image9.wmf"/></Relationships>
</file>

<file path=ppt/slides/_rels/slide17.xml.rels><?xml version="1.0" encoding="UTF-8" standalone="yes"?>
<Relationships xmlns="http://schemas.openxmlformats.org/package/2006/relationships"><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institutsmq.qc.ca/maladies-mentales/index.html" TargetMode="External"/><Relationship Id="rId3" Type="http://schemas.openxmlformats.org/officeDocument/2006/relationships/tags" Target="../tags/tag275.xml"/><Relationship Id="rId7" Type="http://schemas.openxmlformats.org/officeDocument/2006/relationships/hyperlink" Target="http://www.autisme.qc.ca/TED/les-ted-sont/syndrome-asperger.html" TargetMode="External"/><Relationship Id="rId2" Type="http://schemas.openxmlformats.org/officeDocument/2006/relationships/tags" Target="../tags/tag274.xml"/><Relationship Id="rId1" Type="http://schemas.openxmlformats.org/officeDocument/2006/relationships/tags" Target="../tags/tag273.xml"/><Relationship Id="rId6" Type="http://schemas.openxmlformats.org/officeDocument/2006/relationships/hyperlink" Target="http://www.attentiondeficit-info.com/" TargetMode="External"/><Relationship Id="rId5" Type="http://schemas.openxmlformats.org/officeDocument/2006/relationships/slideLayout" Target="../slideLayouts/slideLayout2.xml"/><Relationship Id="rId4" Type="http://schemas.openxmlformats.org/officeDocument/2006/relationships/tags" Target="../tags/tag276.xml"/><Relationship Id="rId9" Type="http://schemas.openxmlformats.org/officeDocument/2006/relationships/hyperlink" Target="http://www.cpa.ca/lapsychologiepeutvousaider/syndromegillesdelatourette/"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uquebec.ca/capres/Publications/Projet-interordre/Volet-2/revue_litterature_Volet-2.pdf" TargetMode="External"/><Relationship Id="rId3" Type="http://schemas.openxmlformats.org/officeDocument/2006/relationships/tags" Target="../tags/tag279.xml"/><Relationship Id="rId7" Type="http://schemas.openxmlformats.org/officeDocument/2006/relationships/hyperlink" Target="http://www.pedagopsy.eu/ml_definition_didactique.htm" TargetMode="External"/><Relationship Id="rId12" Type="http://schemas.openxmlformats.org/officeDocument/2006/relationships/hyperlink" Target="http://www.mels.gouv.qc.ca/sections/viepedagogique/numeros/141/vp141_DifferenciationPed.pdf" TargetMode="External"/><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notesSlide" Target="../notesSlides/notesSlide2.xml"/><Relationship Id="rId11" Type="http://schemas.openxmlformats.org/officeDocument/2006/relationships/hyperlink" Target="http://www.cegep-ste-foy.qc.ca/freesite/index.php?id=41471" TargetMode="External"/><Relationship Id="rId5" Type="http://schemas.openxmlformats.org/officeDocument/2006/relationships/slideLayout" Target="../slideLayouts/slideLayout6.xml"/><Relationship Id="rId10" Type="http://schemas.openxmlformats.org/officeDocument/2006/relationships/hyperlink" Target="mailto:melissa.gopalkrishna@collegemv.qc.ca" TargetMode="External"/><Relationship Id="rId4" Type="http://schemas.openxmlformats.org/officeDocument/2006/relationships/tags" Target="../tags/tag280.xml"/><Relationship Id="rId9" Type="http://schemas.openxmlformats.org/officeDocument/2006/relationships/hyperlink" Target="http://www.lepavois.org/wp-content/uploads/2010/07/Rapport_Integral.pdf" TargetMode="Externa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jpeg"/><Relationship Id="rId5" Type="http://schemas.openxmlformats.org/officeDocument/2006/relationships/slideLayout" Target="../slideLayouts/slideLayout2.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diagramColors" Target="../diagrams/colors1.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diagramQuickStyle" Target="../diagrams/quickStyle1.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diagramLayout" Target="../diagrams/layout1.xml"/><Relationship Id="rId5" Type="http://schemas.openxmlformats.org/officeDocument/2006/relationships/tags" Target="../tags/tag18.xml"/><Relationship Id="rId10" Type="http://schemas.openxmlformats.org/officeDocument/2006/relationships/diagramData" Target="../diagrams/data1.xml"/><Relationship Id="rId4" Type="http://schemas.openxmlformats.org/officeDocument/2006/relationships/tags" Target="../tags/tag17.xml"/><Relationship Id="rId9" Type="http://schemas.openxmlformats.org/officeDocument/2006/relationships/slideLayout" Target="../slideLayouts/slideLayout6.xml"/><Relationship Id="rId14"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26" Type="http://schemas.openxmlformats.org/officeDocument/2006/relationships/image" Target="../media/image9.wmf"/><Relationship Id="rId3" Type="http://schemas.openxmlformats.org/officeDocument/2006/relationships/tags" Target="../tags/tag24.xml"/><Relationship Id="rId21" Type="http://schemas.openxmlformats.org/officeDocument/2006/relationships/image" Target="../media/image4.png"/><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image" Target="../media/image8.png"/><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image" Target="../media/image7.wmf"/><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image" Target="../media/image6.wmf"/><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image" Target="../media/image5.wmf"/></Relationships>
</file>

<file path=ppt/slides/_rels/slide6.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18" Type="http://schemas.openxmlformats.org/officeDocument/2006/relationships/slideLayout" Target="../slideLayouts/slideLayout7.xml"/><Relationship Id="rId26" Type="http://schemas.openxmlformats.org/officeDocument/2006/relationships/image" Target="../media/image4.png"/><Relationship Id="rId3" Type="http://schemas.openxmlformats.org/officeDocument/2006/relationships/tags" Target="../tags/tag43.xml"/><Relationship Id="rId21" Type="http://schemas.openxmlformats.org/officeDocument/2006/relationships/image" Target="../media/image5.wmf"/><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tags" Target="../tags/tag57.xml"/><Relationship Id="rId25" Type="http://schemas.openxmlformats.org/officeDocument/2006/relationships/image" Target="../media/image9.wmf"/><Relationship Id="rId2" Type="http://schemas.openxmlformats.org/officeDocument/2006/relationships/tags" Target="../tags/tag42.xml"/><Relationship Id="rId16" Type="http://schemas.openxmlformats.org/officeDocument/2006/relationships/tags" Target="../tags/tag56.xml"/><Relationship Id="rId20" Type="http://schemas.microsoft.com/office/2007/relationships/hdphoto" Target="../media/hdphoto1.wdp"/><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24" Type="http://schemas.openxmlformats.org/officeDocument/2006/relationships/image" Target="../media/image8.png"/><Relationship Id="rId5" Type="http://schemas.openxmlformats.org/officeDocument/2006/relationships/tags" Target="../tags/tag45.xml"/><Relationship Id="rId15" Type="http://schemas.openxmlformats.org/officeDocument/2006/relationships/tags" Target="../tags/tag55.xml"/><Relationship Id="rId23" Type="http://schemas.openxmlformats.org/officeDocument/2006/relationships/image" Target="../media/image7.wmf"/><Relationship Id="rId10" Type="http://schemas.openxmlformats.org/officeDocument/2006/relationships/tags" Target="../tags/tag50.xml"/><Relationship Id="rId19" Type="http://schemas.openxmlformats.org/officeDocument/2006/relationships/image" Target="../media/image10.png"/><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 Id="rId22" Type="http://schemas.openxmlformats.org/officeDocument/2006/relationships/image" Target="../media/image6.wmf"/><Relationship Id="rId27"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tags" Target="../tags/tag70.xml"/><Relationship Id="rId18" Type="http://schemas.openxmlformats.org/officeDocument/2006/relationships/tags" Target="../tags/tag75.xml"/><Relationship Id="rId26" Type="http://schemas.openxmlformats.org/officeDocument/2006/relationships/image" Target="../media/image7.wmf"/><Relationship Id="rId3" Type="http://schemas.openxmlformats.org/officeDocument/2006/relationships/tags" Target="../tags/tag60.xml"/><Relationship Id="rId21" Type="http://schemas.openxmlformats.org/officeDocument/2006/relationships/tags" Target="../tags/tag78.xml"/><Relationship Id="rId7" Type="http://schemas.openxmlformats.org/officeDocument/2006/relationships/tags" Target="../tags/tag64.xml"/><Relationship Id="rId12" Type="http://schemas.openxmlformats.org/officeDocument/2006/relationships/tags" Target="../tags/tag69.xml"/><Relationship Id="rId17" Type="http://schemas.openxmlformats.org/officeDocument/2006/relationships/tags" Target="../tags/tag74.xml"/><Relationship Id="rId25" Type="http://schemas.openxmlformats.org/officeDocument/2006/relationships/image" Target="../media/image6.wmf"/><Relationship Id="rId2" Type="http://schemas.openxmlformats.org/officeDocument/2006/relationships/tags" Target="../tags/tag59.xml"/><Relationship Id="rId16" Type="http://schemas.openxmlformats.org/officeDocument/2006/relationships/tags" Target="../tags/tag73.xml"/><Relationship Id="rId20" Type="http://schemas.openxmlformats.org/officeDocument/2006/relationships/tags" Target="../tags/tag77.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24" Type="http://schemas.openxmlformats.org/officeDocument/2006/relationships/image" Target="../media/image5.wmf"/><Relationship Id="rId5" Type="http://schemas.openxmlformats.org/officeDocument/2006/relationships/tags" Target="../tags/tag62.xml"/><Relationship Id="rId15" Type="http://schemas.openxmlformats.org/officeDocument/2006/relationships/tags" Target="../tags/tag72.xml"/><Relationship Id="rId23" Type="http://schemas.openxmlformats.org/officeDocument/2006/relationships/image" Target="../media/image4.png"/><Relationship Id="rId28" Type="http://schemas.openxmlformats.org/officeDocument/2006/relationships/image" Target="../media/image9.wmf"/><Relationship Id="rId10" Type="http://schemas.openxmlformats.org/officeDocument/2006/relationships/tags" Target="../tags/tag67.xml"/><Relationship Id="rId19" Type="http://schemas.openxmlformats.org/officeDocument/2006/relationships/tags" Target="../tags/tag76.xml"/><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tags" Target="../tags/tag71.xml"/><Relationship Id="rId22" Type="http://schemas.openxmlformats.org/officeDocument/2006/relationships/slideLayout" Target="../slideLayouts/slideLayout7.xml"/><Relationship Id="rId27"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26" Type="http://schemas.openxmlformats.org/officeDocument/2006/relationships/image" Target="../media/image12.png"/><Relationship Id="rId3" Type="http://schemas.openxmlformats.org/officeDocument/2006/relationships/tags" Target="../tags/tag81.xml"/><Relationship Id="rId21" Type="http://schemas.openxmlformats.org/officeDocument/2006/relationships/slideLayout" Target="../slideLayouts/slideLayout7.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5" Type="http://schemas.openxmlformats.org/officeDocument/2006/relationships/image" Target="../media/image7.wmf"/><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29" Type="http://schemas.openxmlformats.org/officeDocument/2006/relationships/image" Target="../media/image8.png"/><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24" Type="http://schemas.openxmlformats.org/officeDocument/2006/relationships/image" Target="../media/image6.wmf"/><Relationship Id="rId5" Type="http://schemas.openxmlformats.org/officeDocument/2006/relationships/tags" Target="../tags/tag83.xml"/><Relationship Id="rId15" Type="http://schemas.openxmlformats.org/officeDocument/2006/relationships/tags" Target="../tags/tag93.xml"/><Relationship Id="rId23" Type="http://schemas.openxmlformats.org/officeDocument/2006/relationships/image" Target="../media/image5.wmf"/><Relationship Id="rId28" Type="http://schemas.openxmlformats.org/officeDocument/2006/relationships/image" Target="../media/image9.wmf"/><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image" Target="../media/image4.png"/><Relationship Id="rId27" Type="http://schemas.microsoft.com/office/2007/relationships/hdphoto" Target="../media/hdphoto2.wdp"/></Relationships>
</file>

<file path=ppt/slides/_rels/slide9.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tags" Target="../tags/tag111.xml"/><Relationship Id="rId18" Type="http://schemas.openxmlformats.org/officeDocument/2006/relationships/tags" Target="../tags/tag116.xml"/><Relationship Id="rId26" Type="http://schemas.openxmlformats.org/officeDocument/2006/relationships/image" Target="../media/image6.wmf"/><Relationship Id="rId3" Type="http://schemas.openxmlformats.org/officeDocument/2006/relationships/tags" Target="../tags/tag101.xml"/><Relationship Id="rId21" Type="http://schemas.openxmlformats.org/officeDocument/2006/relationships/tags" Target="../tags/tag119.xml"/><Relationship Id="rId7" Type="http://schemas.openxmlformats.org/officeDocument/2006/relationships/tags" Target="../tags/tag105.xml"/><Relationship Id="rId12" Type="http://schemas.openxmlformats.org/officeDocument/2006/relationships/tags" Target="../tags/tag110.xml"/><Relationship Id="rId17" Type="http://schemas.openxmlformats.org/officeDocument/2006/relationships/tags" Target="../tags/tag115.xml"/><Relationship Id="rId25" Type="http://schemas.openxmlformats.org/officeDocument/2006/relationships/image" Target="../media/image5.wmf"/><Relationship Id="rId2" Type="http://schemas.openxmlformats.org/officeDocument/2006/relationships/tags" Target="../tags/tag100.xml"/><Relationship Id="rId16" Type="http://schemas.openxmlformats.org/officeDocument/2006/relationships/tags" Target="../tags/tag114.xml"/><Relationship Id="rId20" Type="http://schemas.openxmlformats.org/officeDocument/2006/relationships/tags" Target="../tags/tag118.xml"/><Relationship Id="rId29" Type="http://schemas.openxmlformats.org/officeDocument/2006/relationships/image" Target="../media/image9.wmf"/><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tags" Target="../tags/tag109.xml"/><Relationship Id="rId24" Type="http://schemas.openxmlformats.org/officeDocument/2006/relationships/image" Target="../media/image4.png"/><Relationship Id="rId5" Type="http://schemas.openxmlformats.org/officeDocument/2006/relationships/tags" Target="../tags/tag103.xml"/><Relationship Id="rId15" Type="http://schemas.openxmlformats.org/officeDocument/2006/relationships/tags" Target="../tags/tag113.xml"/><Relationship Id="rId23" Type="http://schemas.openxmlformats.org/officeDocument/2006/relationships/slideLayout" Target="../slideLayouts/slideLayout2.xml"/><Relationship Id="rId28" Type="http://schemas.openxmlformats.org/officeDocument/2006/relationships/image" Target="../media/image8.png"/><Relationship Id="rId10" Type="http://schemas.openxmlformats.org/officeDocument/2006/relationships/tags" Target="../tags/tag108.xml"/><Relationship Id="rId19" Type="http://schemas.openxmlformats.org/officeDocument/2006/relationships/tags" Target="../tags/tag117.xml"/><Relationship Id="rId4" Type="http://schemas.openxmlformats.org/officeDocument/2006/relationships/tags" Target="../tags/tag102.xml"/><Relationship Id="rId9" Type="http://schemas.openxmlformats.org/officeDocument/2006/relationships/tags" Target="../tags/tag107.xml"/><Relationship Id="rId14" Type="http://schemas.openxmlformats.org/officeDocument/2006/relationships/tags" Target="../tags/tag112.xml"/><Relationship Id="rId22" Type="http://schemas.openxmlformats.org/officeDocument/2006/relationships/tags" Target="../tags/tag120.xml"/><Relationship Id="rId27"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2694629" y="332656"/>
            <a:ext cx="5452120" cy="720080"/>
          </a:xfrm>
        </p:spPr>
        <p:txBody>
          <a:bodyPr>
            <a:normAutofit fontScale="90000"/>
          </a:bodyPr>
          <a:lstStyle/>
          <a:p>
            <a:r>
              <a:rPr lang="fr-CA" sz="2800" dirty="0"/>
              <a:t>Intégrer les étudiants ayant des besoins particuliers</a:t>
            </a:r>
          </a:p>
        </p:txBody>
      </p:sp>
      <p:sp>
        <p:nvSpPr>
          <p:cNvPr id="3" name="Sous-titre 2"/>
          <p:cNvSpPr>
            <a:spLocks noGrp="1"/>
          </p:cNvSpPr>
          <p:nvPr>
            <p:ph type="subTitle" idx="1"/>
            <p:custDataLst>
              <p:tags r:id="rId2"/>
            </p:custDataLst>
          </p:nvPr>
        </p:nvSpPr>
        <p:spPr>
          <a:xfrm>
            <a:off x="2051720" y="1916832"/>
            <a:ext cx="6840760" cy="4386082"/>
          </a:xfrm>
          <a:solidFill>
            <a:schemeClr val="bg1"/>
          </a:solidFill>
        </p:spPr>
        <p:txBody>
          <a:bodyPr>
            <a:normAutofit/>
          </a:bodyPr>
          <a:lstStyle/>
          <a:p>
            <a:r>
              <a:rPr lang="fr-CA" dirty="0">
                <a:solidFill>
                  <a:schemeClr val="tx1"/>
                </a:solidFill>
              </a:rPr>
              <a:t>Un regard sur l’intégration de la clientèle dite «émergente».</a:t>
            </a:r>
          </a:p>
          <a:p>
            <a:endParaRPr lang="fr-CA" dirty="0">
              <a:solidFill>
                <a:schemeClr val="tx1"/>
              </a:solidFill>
            </a:endParaRPr>
          </a:p>
          <a:p>
            <a:r>
              <a:rPr lang="fr-CA" u="sng" dirty="0">
                <a:solidFill>
                  <a:schemeClr val="tx1"/>
                </a:solidFill>
              </a:rPr>
              <a:t>Déroulement:</a:t>
            </a:r>
          </a:p>
          <a:p>
            <a:pPr marL="285750" indent="-285750">
              <a:buFont typeface="Wingdings" pitchFamily="2" charset="2"/>
              <a:buChar char="q"/>
            </a:pPr>
            <a:r>
              <a:rPr lang="fr-CA" dirty="0">
                <a:solidFill>
                  <a:schemeClr val="accent3"/>
                </a:solidFill>
              </a:rPr>
              <a:t>Commentaires des étudiants</a:t>
            </a:r>
          </a:p>
          <a:p>
            <a:endParaRPr lang="fr-CA" dirty="0">
              <a:solidFill>
                <a:schemeClr val="accent3"/>
              </a:solidFill>
            </a:endParaRPr>
          </a:p>
          <a:p>
            <a:pPr marL="285750" indent="-285750">
              <a:buFont typeface="Wingdings" pitchFamily="2" charset="2"/>
              <a:buChar char="q"/>
            </a:pPr>
            <a:r>
              <a:rPr lang="fr-CA" dirty="0">
                <a:solidFill>
                  <a:schemeClr val="accent3"/>
                </a:solidFill>
              </a:rPr>
              <a:t>Les orientations pratiques</a:t>
            </a:r>
          </a:p>
          <a:p>
            <a:endParaRPr lang="fr-CA" dirty="0">
              <a:solidFill>
                <a:schemeClr val="accent3"/>
              </a:solidFill>
            </a:endParaRPr>
          </a:p>
          <a:p>
            <a:pPr marL="285750" indent="-285750">
              <a:buFont typeface="Wingdings" pitchFamily="2" charset="2"/>
              <a:buChar char="q"/>
            </a:pPr>
            <a:r>
              <a:rPr lang="fr-CA" dirty="0">
                <a:solidFill>
                  <a:schemeClr val="accent3"/>
                </a:solidFill>
              </a:rPr>
              <a:t>Présentation du schéma: Les relations pédagogiques</a:t>
            </a:r>
          </a:p>
          <a:p>
            <a:endParaRPr lang="fr-CA" dirty="0">
              <a:solidFill>
                <a:schemeClr val="accent3"/>
              </a:solidFill>
            </a:endParaRPr>
          </a:p>
          <a:p>
            <a:pPr marL="285750" indent="-285750">
              <a:buFont typeface="Wingdings" pitchFamily="2" charset="2"/>
              <a:buChar char="q"/>
            </a:pPr>
            <a:r>
              <a:rPr lang="fr-CA" dirty="0">
                <a:solidFill>
                  <a:schemeClr val="accent3"/>
                </a:solidFill>
              </a:rPr>
              <a:t>Les études de cas en lien avec le schéma</a:t>
            </a:r>
          </a:p>
          <a:p>
            <a:pPr marL="285750" indent="-285750">
              <a:buFont typeface="Wingdings" pitchFamily="2" charset="2"/>
              <a:buChar char="q"/>
            </a:pPr>
            <a:endParaRPr lang="fr-CA" dirty="0">
              <a:solidFill>
                <a:schemeClr val="accent3"/>
              </a:solidFill>
            </a:endParaRPr>
          </a:p>
          <a:p>
            <a:endParaRPr lang="fr-CA" dirty="0"/>
          </a:p>
          <a:p>
            <a:endParaRPr lang="fr-CA" dirty="0"/>
          </a:p>
        </p:txBody>
      </p:sp>
      <p:sp>
        <p:nvSpPr>
          <p:cNvPr id="4" name="Espace réservé du numéro de diapositive 3"/>
          <p:cNvSpPr>
            <a:spLocks noGrp="1"/>
          </p:cNvSpPr>
          <p:nvPr>
            <p:ph type="sldNum" sz="quarter" idx="12"/>
            <p:custDataLst>
              <p:tags r:id="rId3"/>
            </p:custDataLst>
          </p:nvPr>
        </p:nvSpPr>
        <p:spPr/>
        <p:txBody>
          <a:bodyPr/>
          <a:lstStyle/>
          <a:p>
            <a:fld id="{B14508CC-02CD-4844-998A-B258F54BD078}" type="slidenum">
              <a:rPr lang="fr-CA" smtClean="0"/>
              <a:pPr/>
              <a:t>1</a:t>
            </a:fld>
            <a:endParaRPr lang="fr-CA" dirty="0"/>
          </a:p>
        </p:txBody>
      </p:sp>
      <p:sp>
        <p:nvSpPr>
          <p:cNvPr id="5" name="Espace réservé du pied de page 4"/>
          <p:cNvSpPr>
            <a:spLocks noGrp="1"/>
          </p:cNvSpPr>
          <p:nvPr>
            <p:ph type="ftr" sz="quarter" idx="11"/>
            <p:custDataLst>
              <p:tags r:id="rId4"/>
            </p:custDataLst>
          </p:nvPr>
        </p:nvSpPr>
        <p:spPr>
          <a:xfrm>
            <a:off x="2694629" y="1052736"/>
            <a:ext cx="6336704" cy="648072"/>
          </a:xfrm>
        </p:spPr>
        <p:txBody>
          <a:bodyPr/>
          <a:lstStyle/>
          <a:p>
            <a:r>
              <a:rPr lang="fr-CA" sz="1400" b="1" i="1" dirty="0">
                <a:solidFill>
                  <a:schemeClr val="accent3"/>
                </a:solidFill>
                <a:cs typeface="Angsana New" pitchFamily="18" charset="-34"/>
              </a:rPr>
              <a:t> Melissa Gopalkrishna, Technicienne en éducation spécialisée</a:t>
            </a:r>
          </a:p>
          <a:p>
            <a:r>
              <a:rPr lang="fr-CA" sz="1800" b="1" i="1" dirty="0">
                <a:solidFill>
                  <a:schemeClr val="accent6"/>
                </a:solidFill>
                <a:cs typeface="Angsana New" pitchFamily="18" charset="-34"/>
              </a:rPr>
              <a:t>Cégep de Marie-Victorin</a:t>
            </a:r>
          </a:p>
        </p:txBody>
      </p:sp>
      <p:sp>
        <p:nvSpPr>
          <p:cNvPr id="6" name="AutoShape 2" descr="data:image/jpeg;base64,/9j/4AAQSkZJRgABAQAAAQABAAD/2wCEAAkGBxQTEhUSEhQVFhUXFBcYFRYWGRgaFxkVHBUYFxQXFRwYHiggGhomHRUUIjEhJS8sLi4uGB8zODMsNyktLisBCgoKDg0OGxAQGywkICQtLDQyLy0sLCwsLC0wLCwsLCwvLywsLCwsLC8sLDAsLywsLCwsLCwsLC8sLCwsLCwsLP/AABEIAHsAsQMBEQACEQEDEQH/xAAbAAABBQEBAAAAAAAAAAAAAAAAAQIEBQYDB//EAEUQAAIBAwICBwQIAwUGBwAAAAECAwAEERIhBTEGEyJBUWGRFnGB0SMyQlJTkqHhFGKxFTM0crIHJKLB8PFDY4KDk6PS/8QAGgEBAAMBAQEAAAAAAAAAAAAAAAECAwQFBv/EADIRAAIBAgMFBwQCAwEBAAAAAAABAgMREiFRBBMxQWEUFYGRobHhIlJx0TLwBULB8SP/2gAMAwEAAhEDEQA/AM5ZYwxKg8tyM45749K9+fFHzdG1m2tCwsLhEkVngjlX7Ue41A7BkIrOSbWTaN4uKecU+n/UQeLQskzq6CMht0XkvfgZ8q0ptOKadzmrRaqNNW/BcdKIowg0WskBEmAWVhqXS2ck7Z2XAHnWNFyvnK507UoKOUbZ6GbrpOAnx8EuGgNyImMIzlxjGxwfPGe+qOrBSw3zNlQqOGNLIWbglwsK3DRMImxpfbBzy8xnzoqsHLDfMPZ6ihjayI99YyQsFlQoxUMAfunkamM1JXRSpTlTdpKxHqxQSgCgFoAoAoAoBKAWgEzQBmgDNAGaAM0AtAWfCkiMcxkk0OoQxd+ptRBUjwwT7qyqYrqyudVDDhld2eVjc9BLOzhxcXE8HWc0j1qRHnmd/tf0rj2iVSX0xTt7no7NClD6pNX/ADwMZ0xnV72d0YMrSZDDcEYG4rr2dNU0mebtbTrNomdK0XQjLdSTEturuGH1f7wKv1PDBGd6pQbu1hsbbWlhTU2/H1M1XScBu+CWrRcLuZSoTrIsLKX1B1Lf3Spnst9bfzrhqSUq0Vo+H/T1qUXHZpN81xv6DpbdoOEtlRG0jxHUX19cASRoXPYxtmianX14+BMk6ezaPLne5lekPG3u5RLIFBCBAF2GAS36lmPxrqpUlTVkefXrutLEzVS8GtxJZIY4xbSaCbjV2pH6slo27XZGrSvlmuVVJ2k75rloeg6NO8FZYXz16E+z4fHFf2bCNYJTHctNCjalRRHIsbczglTmqSm5UpK91lZl404xrRaVnZ3XsQuF2kcsPDo5sN9DeSJGx0iSXrcxoT3AnPpVpycZTcdV4FYQjKNNSzyk7aseeAwfxD6YUaZbRJDaa+wLgsQ65zyUYJGe+m9lgWeV+PQbinvH9OduHU6z9HoXuLyKOKPUiWhVc7LqZGnKknlpY1CqyUItvX4JdCDnKMUssPz6HThnR+2e4vcxqRHPoEe/YhwdboAeecYPIVE601COfFepNOhSc55c/Qx3Rqxilvo4n3iMjDc41AKxRSe7UQo+NddWUo0m1xPPoU4Sr4XwzNvJwxZXsopYo4sQ3bLbgkoZBL2EODknfURnmCPKuJTcVJxd81mek6Sk4KStk8uRhullrGl5LHCCqAqNOPqsVXWB5aicV20JN005Hm7TCKrOMehbdM5JHv5reM561rdSPFlhQKD5BmJrPZ1FUlN8r+5vtTnKs6cedvY0HHYLd7RrZH1/wLw9YoQqQuSlwc57WSWY45Yrnpuanja/lf4OqrGnKngX+lvkkcQt5WW8DrGbAW5/hQujGsBShjI3BADZz31WLinG38r5lpRk8aaWC2RU9K+MrHaQ2bBzrtbMjOnTGqjLMu2rWcY8MfHOtGm3NzWrMdprRjBU3zS8Dh0868JiLR/Z+Iup0aNJbQD3drVnVmrbNgvn/PO5TbN5h+m2DKxhq7TyzRcHtbiHV/u+vVp+0o2GcqeeVOdx5CuapKE7ZnoUKdWlf6b36otnmnwuLYk75Usmle1kY2ySB9X7vnWVoX/kdLlUsrQ9V/fxoUV1wS4dywgKgnOCwY+ZJzuTzreNWCVrnFPZ6spYlH1LXjS3lyhV7cAmXXqBXOArBUPjjUcHwrOnu4O6lyN6yr1Y2ceepS+zV1+CfVfnW2/p6nL2Ot9vsL7L3X4J9V+dN/T1HZK2nsA6LXX4J9V+dN/T1J7JW09h3srd/gt6r86jtFPUjsdb7fYPZS7/AAG9U+dO0U9Sex1vt9g9k7v8BvVPnTtFPUdjr/b7C+yN5+A3qnzp2inqOx1/t9hfZG8/Ab1T507RT1HY6/2+xK4pwC/uJDLJASxCg40AYVQi7avBRVYVaMFZM0qbPtFSWJx9iL7IXn4DeqfOrdop6mfY6/2+weyF5+A3qn/6p2ilqOx1/t9g9j7z8BvVPnTtFPUdjr6eweyF5+A3qnzp2inqOx1/t9g9kbz8BvVPnTtFPUdjr/b7CeyV5+A3qnzp2inqOx1/t9hPZO7/AAD6p86dop6jsdfT1RFv+DTQAGZNAJ23UknyANZVttp0434vQ7Nh/wAPtG11VBKy5vQkDoxckBlhJUgEHKcjvnnyq9PaYuKcmr9LmW07DKFVxpp2Wtk/cPZi6/BPqvzq+/p6nP2Stp6o98l4ZC3ONfTH9K8RTkuZ9FhRDk6OwnkGX3H51beyIwIjP0a+7J6j5Grb3oVwEd+AyjlpPuPzqd4hhZxbh8i80b4b/wBKnEiLMZoxz299SB6ioB0C0A8LUEjwtQDoFoSKBUAcFoCqs+OxSSJEp7bCXI71MbBWB+J9Ks4NK5dxaVy2xVSommgGynAJwTgchzqs5OMW0rkwipSSbsR7K8WVSydxIIPPIrKhtMKyvE1r7POjK0jhNxOJZhAzaZGGUB+1/lNdag3HEjnvnYkagSVBGRzGRkZ5ZHdVcwZ/iHRtbhzJcHfGmNUOAgznJP2mPp5Vi6WN3kelS/yD2aKjQXVt8/0vUl8H4c0EfVF9ag9g4wQv3T3bVpTi45HPtu0x2ipvFGzfHS+pN0Vpc47GurmNgoAoAoAoBGUHmM0BweyjP2R8Nv6VOJkWRwbhid2R8fnVsbGFHNuGeDeopjIwjDYsPA+41OJCwwwMOYNLgaFqQOC1APJbHiUdvxi4llBA1SqqqCxLsVAAA8d662nKkrHS4t00ketJuAfEZ32PxB5VyHMKVoBoweR9KXBSPwzXPIVJVMjVjPaYAZx5ePnXjz2R1tonbKPPqetHa1SoRTV5cuiKnpXonCR24LzIx06QeyN1O/vHPyr6LZ4bqOeSseDWqY5ZZu5N4PbpaoizlFnfOpz9o5+rrPPmKzqTxPLgb06MsLaX5LthvisyLHJl76kgZv8A9CpIzNXXObBQBQBQBQBQDaAKASpIEJqCRM0A1vOpIKnpKZFtpDbqDLjCnfs6iFL4HPTnOPKrwtfMtFK+ZmOjHRCCGeSRtUs0b46xzncjJfHjz3q060pK3ItKo2rGonY1lcoVd0agEe0YgnG29AXtm4IUEkkjOf65qyZFiUbdAQM7/CmIWMt08/hzA0JcNPlTHGMF9WRjYb8ia0g3e53bBCW8UuWd9B3Qvo9JpM12G647IWOWWPA28snupOavZGe01E/ohw9zTnha/eP6VTGzkwob/ZK/ePpTGxhJV5xCKLHWyxx6s6dbKucYzjUd8ZHqKqk3wNYUpz/im/wiQjAgEEEEZBHIjuIqCjVhaAKAKA5iZSxUMCy41AEZGdxkd2aEtNK46hBxluVVlQnDNnSN98DJ9wqSVFtNrkORwwBUgg8iNwfcRUENWyY2aVVGWYKMgZJAGScAb95PdUkpN8BscqsMqQwyRlSCMg4IyO8EEfCliGmsmKTUkDFkBAIIIO4I3BHlQlq2TKiy/vrgfzqfVBUA7T1AKy5oCNb8z7/+VAW9oOwD36cetAT+GRkL2hvnbPPFSCi4ZxtJ71lVVVUDBG0jVI/1WOTuBgDHjislUvKxq4tQNWK0MhwqSAoDP8esZJby20EqFhnzJ1YdcsYgFOoYB7Jqyf0s7qFSMKM753ccr21IF2s4uWwJ9QuIurKh+p/hQqdaDp7Go/S7HfOnFMrGkd26S4Ws78L4s7ddPUrBw2cW8AJu9X8HcSyHVNq68rEIlPeCCpwnv23NXurv8nRvae8l/G2KKX8eGd//AEkz21whcKbgxlrZpCRK5wY5DKUAYMRr6vUqEY/SqqzM4ypSte1/qtwXNWvlpezZYdFrCTr5HlknZVSLqtYkjTDBi3YcnJGw3yfHeok8jHaakd2oxSWbvazfLmiFxGCfrJ3VZFRrtQ5VJGJjW3wCojKuy6yu6nuPmKlWNacqeGKdr4XbNccXW6WWpL4dFIt1CGNxKOoVWZlkjRWCk6zvoYtnBU5YEekPgZVHF0pWwrPo3+NcteAcTgme9ILyrGeq6vQkjIyYPWozKwRM7jLAncEUVrClKmqF7JvO92r9HZq78CitHlht9Cw3YzYPGqqsx03OW1f5QBo0t78Zq9k34nXNQqVbuUf5p8VnHK3553Xmd57eVnjWVLlmW5tdJxIYxAOrLM2Ozq1a8k7jblUK3uUjKCi3FxSwy0vfPxta1gujP1SIkcysMvrxMTlrpsphdgQuDlu47UyIhu8TbafK2XKPHPrpzJsllIZUf6fEk90si6pNIi6uRYxjkoJVCDtz2O9RyMlUgoOOWSjbhxur/nndEPgcLIbMBLjaNVkjYTKiNvl8ns4BGNJ7sEecy5mm0SUt67x45PJt9NfHXiaC2H+8XH/tn/6xWZ5R3nqAVlzQEW37/wDruNAWi8TigiEkzhc4C95ZsYCqBuTtV4QcnZFZSUVdlnG4ljBBYBgD3q2OeCDuD3GolHkTGXMoeK8Yt4X6govWI8HVLyJWR8awfIh8+4eNUwx0LYmaqrFRwqCRakgpuO8WlimgiiQPrDlhpdjhXiXYqcJtIx1NkdmtacIyi2/7xM5zkpJLn8fsr7Tj92dOu3Yas4Iil5jqzhs/VxqkGT9YrkVZ0ocn6orGpLK69H/f2drnjVyn8KuhWklQvKqxybdqIaR2vo8CRslsjs0VODxPkvkOpNYVzfHL8eXEixcbvnDHqtAUxc4JdRDTFWwpb7KDJAyd+7IqXTprnrzWhVVKj5acnr+h8PH7w6Q1uRrfTnqpSFJaEdvfYKHl7ewOjIxR0ocn6rqSqk+a9H0JEfE7rqrXEWXkX6YtG66TlRgrzQ7scnbs92dspxipOx2bNGE6blUdnb8e5yfjdyotVEeqSSPVKpikDZ1xqe/6PAdjlsjs1eEItNv+/sy2p4KuGnw88vyiO3SG8A/wxJJULiGbG5j16hnKhQ7jJ2OnI2q+6p6+qOd1Zrl6PoS+KcRu0jgCxgu4UyFI5GCnWgKYydHZZjqbONJ+FIQg27v1LTlNJfohDjd+RkW6jnkGKYkdnIHPmCCPPbGM4q+7prn6orjqae5yfj16xXTbkA6PrQygDU2hg+/2d2yCNsZqd1T5v1RDq1OS05M0nDZXaJWkXS5zqGCBkEjIDbgHGd/GueSSeR0RbazJFQSVUX+Jm/yxn9MVBJ2nqAVlzQEWDvz5/wCk0Bh72+nllW4ZGEaNiElSYuyeerlkkZ/7V6tKnCKwc3xPH2irVf8A9Iq6XCx6zwniSzQrKCBnnk8m5EetefVpunJxZ6NCsq1NTXM80/2ozKnEbdzyURNJp3bSshYD17qzNj1Hg/EP4iJZgjxhxkK4AbT9k7HkRg/GgJwqCRakgXQM6sDOMZxvjvGfDYVBI6gG6BnVgZxjON8eGfCgHUAUA00A3QM6sDOMZxvjwz4UA6pIG1BIhNSQNJoCKbxOs6nWvWBdWjPa08s4qMSvbmLq9jqRVgVQ2un84kP6kVBJ2nqAVlzQEWIc/j/oNAWtpOkMGphiNQobA2VeWSPujvpKdvqZanTxPBHw/Q214fa3dt/dL1cjEldsa1JTV4ZGMj4UjVdWKZFTZ1Qm4WsyJwzoBZxN1mJJHyDqlcsSRyzyB7hjyqSpqhQDhUEi1JA+oJCgCgCgCgENAJQBQCGpIGmoJMr0j6bQW4KRkSy9yg9kH+Zh/QVlOso8MzKdVRMp0R4vcvPPcC3M8kmBqXCRLjxc8sDAwMmq0k3JyZWlibbZr14feTf4i4WBfw7Ze1jwMj5/QV0G4kXAmt3Z7eQNqHaScsSfMScwfeCPKoA2fjAXadGi/mPaj/OvIf5gKAyF1x2SCZ49QmRtJgOoEAE97DmOfpW6gpRueiqEKsFU4al/aFgn0mC2+dIOPqnkDWLtfI4J4b/TwOcnFLkxsIrbXC0YD620yqTqDARkbjBHf8KrK2F3JpXxprVGf6MdLzaOLNzk76U0ElSzEkyEbqfI1jscZNWlkuWR3f5WpSlO9PN83fL8GyPSpvuJ8NXzr0NyjyN4x56UsBkqn/FTcob1ie1b9yIfiabhajeie1cn4aeppuVqN6a+uY2CgCgCgCgOM1yi/WdR7yBUpNkXIM3HIRyYt7gasqciMSIcvSP7ifFj8quqWpGMiS8blbkQvuHzq27iRiZEluHf6zMfedqnCiLlXccNUsgEaaQWY7DnjAH6/pWUqUXJZZIrYjydHoydSqI2+9GzKR6YrRwiWxM7x2l1H/dXkvuk0uv/ABDP61R09C2I7f2zxBPrJbzDxGuNv01D9Kq4stdDH6VnBEtrOni0YWZR/wDHuPiBVSSja/sHfJk0SE5BOUIPcdLADNWxO1kzV7RPBu+Q/ivGI0TElxrUnIVAOsfuAOnmPMYqtjIiwzXt4NIZ7eDljJ6wj48vdVlByIc8JZ8J6NQ24xEuD3k7lj5nnXRFKJg22Tm0jbsqfMVcqNMeRuc+4bVIOS2vxFLkWE6gefrU3B6Hxria28LynB0rkLkDJ5AZPL31xQg5SSOmclGLZTe3NsvZcnWGVW6sM6aiM9l8AMPOtezTfAy7RBZMiD/aFEzBEik1E4Grl8SufL1q3ZZJXbKraYt2SKuXp/IWYFVQDXumXI04xnuGRvWi2VWKdpzz6kS46WZGWeU89sYyQuojG3dj1FSqGhD2hWz/ALzOcfGojj62SQOXicAnyzU7uRO9idDxlBL1WG5qoIBOWLMCMDkBp503btcb1YsP95kdukarM0TKQFLDUDnOMYwMd/b/AC+dTuW43RXtCU8LX9/t/Iknj8X85G+TjyJ28fqmq7qRffREfpFHjYNq1MqqwIyV5+4fKp3LI38S7xWJsLihIooAoQNdAeYB9/8AyqARbvh0cgw6g+/B/wBWajAmTiZX2vRq3jbWsaA+SqP6CoVNBzZbBMcuVaFBr/CpIORUeNSBsqYomQxo5GpAzq6kgw54/Meekk+IJJ/WoPre5tl6+Y3+3JB9mMf+jwqbvUdy7Jo/P4FHH5RuBHzz9Tv8edM9R3Lsuj8/gcvHpe5Y/gnrUeI7m2Ra+fwA49LjZYsD/wAsbd3wpnqO5tk0fn8Dl6Qzdyx7bnEY9f6U8Se5tl6+Ye0k2c4iznOdAzkcj76DubZdH5/A5ukM/eke/jGN/nTxI7n2R6+Ye0c+40x7bn6MbeZ9T61HiT3PsvXz+APSOf62mLmd+rHPv38aeI7n2W/Pz+Dp7X3Pin5f3phRPc+zdfP4D2vufFPy/vTCh3Rs3Xz+A9sLnxT8v70wodz7P18/gPbC58Y/y/vTCO59m6+fwHtjc+Mf5f3phQ7n2fr5/AntfceKfl/emEdzbN18w9sLjxj/AC/vTCO5tm6+fwIel1x4p+X96YR3Ns3XzEPSufxT8v71NiO5tm6+Yg6VT+Kfl/elh3Ns3XzA9K5z3p+X96WJ7l2bR+Ye1E/8n5f3pYjubZevmHtRP/J+X96DubZevmJ0UvoYZxJMG2wEZQDoYsAXYHmAM8t6pNNrI69rpzqU8MPHr0JSyW0l9PIzjqi0rIZFDB2LEjuIA3OCQdsbVDxKKsZtVo7PGKWeXB8Cy4ieHNoeIxJoSYumhsu7QDqgOzjAfV4AHlVVj5mFPtaupXd7Wd+Cvn6ELohe28cUqyuFaR1WTJcE2+ntCMx7h9XcdjgVaom2rGu206s5xcFdJZcP5db8hOi8aBLmR1bqMwjLA4Mf8QpYHGzHQDkUny1J2tybhGL+rPzw/stbWfh6dnXEQzN1mFcAo13GyodtwsQbY+dUamzmnHapZ2eVrfnC8/FlDxy5t3j+iSKNxdSBerVhm30jq2bPMls+eO6tIp3z0O2hCrGX1ttYVx+7mX54xEghj/ikl0pLiZg7NHcNGVjYAr2Yl5ADJzvWeF6HFuJyxSwNZrLk4p5rq2Qrjjceu4+l1auHdQz4P00+CC3LO+rGTjlVlF5ZczWOzytD6bWne2iI8XEY14dJAZQXfRoQayQdepgwbsKAO9dzTC8d7F3Sk9qU1HJXzy0834mXrU9AnW17GsEsTQq0jlSkxPajAIJCjHfgjmOdQ073uZSpydSMlKyXFal9wfjVosKJPHl9OiQhc9iNzJCR/MSQpPgKzlCV8jirbPXc24PLis+bVn+0SF6S2pQu0I61lEjAINHXooSNR4IR2jUbuVyj2OspWUvp4cc7PN+IyHpFaiLLRZmKLI3YGk3EaCOMeSMBqPnTdyv0JlslbHZP6eHH/Vu78VwOHBeJWkKyB2aTWXzqjwCDF2SAOR1nG5xjcCplGTL16Neo00krdev6LuPito0ZdZIkwJzGCkYeP6NBGqod3IJOPvEHFUwSvwOV0K6lZxb4Xzdnm758v+FPf8ZtnjdIz1bNpDydSp64dWquQP8Aw99RwKsoSTOmns9aMk5ZpcFfhn6nThPEbRbeSPIOmGbKuiqZmMq9Wys24fQSAg35nuqXGTdyK1KvKopW4tcH/HLPLS/Mh3fEbZrlZmYvGjqViEQTsFzqQ42OkY376KMkrGkKVaNJwSs3zvfPXx9CdbcctV6wu5lL6hvCFXToITCgbENgbnzquCRjLZqzsoq1uvXMzJvI/wCGWHqV60SajPntFcEaMY5bjv7q2s8V7noYJb1zxZW4cvyQqk1CgCgCgCgH9c2nRqbTnOnJ058dPLPnSxGFXvbP1GUJCgCgCgCgCgCgCgCgCgCgCgCgCgCgCgCgCgP/2Q=="/>
          <p:cNvSpPr>
            <a:spLocks noChangeAspect="1" noChangeArrowheads="1"/>
          </p:cNvSpPr>
          <p:nvPr>
            <p:custDataLst>
              <p:tags r:id="rId5"/>
            </p:custDataLst>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pic>
        <p:nvPicPr>
          <p:cNvPr id="1027" name="Picture 3"/>
          <p:cNvPicPr>
            <a:picLocks noChangeAspect="1" noChangeArrowheads="1"/>
          </p:cNvPicPr>
          <p:nvPr>
            <p:custDataLst>
              <p:tags r:id="rId6"/>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207719" y="71860"/>
            <a:ext cx="2486910"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custDataLst>
              <p:tags r:id="rId1"/>
            </p:custDataLst>
          </p:nvPr>
        </p:nvSpPr>
        <p:spPr/>
        <p:txBody>
          <a:bodyPr/>
          <a:lstStyle/>
          <a:p>
            <a:endParaRPr lang="fr-CA"/>
          </a:p>
        </p:txBody>
      </p:sp>
      <p:sp>
        <p:nvSpPr>
          <p:cNvPr id="3" name="Espace réservé du numéro de diapositive 2"/>
          <p:cNvSpPr>
            <a:spLocks noGrp="1"/>
          </p:cNvSpPr>
          <p:nvPr>
            <p:ph type="sldNum" sz="quarter" idx="12"/>
            <p:custDataLst>
              <p:tags r:id="rId2"/>
            </p:custDataLst>
          </p:nvPr>
        </p:nvSpPr>
        <p:spPr/>
        <p:txBody>
          <a:bodyPr/>
          <a:lstStyle/>
          <a:p>
            <a:fld id="{B14508CC-02CD-4844-998A-B258F54BD078}" type="slidenum">
              <a:rPr lang="fr-CA" smtClean="0"/>
              <a:pPr/>
              <a:t>10</a:t>
            </a:fld>
            <a:endParaRPr lang="fr-CA"/>
          </a:p>
        </p:txBody>
      </p:sp>
      <p:sp>
        <p:nvSpPr>
          <p:cNvPr id="4" name="Espace réservé du numéro de diapositive 3"/>
          <p:cNvSpPr txBox="1">
            <a:spLocks/>
          </p:cNvSpPr>
          <p:nvPr>
            <p:custDataLst>
              <p:tags r:id="rId3"/>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Espace réservé du numéro de diapositive 2"/>
          <p:cNvSpPr txBox="1">
            <a:spLocks/>
          </p:cNvSpPr>
          <p:nvPr>
            <p:custDataLst>
              <p:tags r:id="rId4"/>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Espace réservé du numéro de diapositive 2"/>
          <p:cNvSpPr txBox="1">
            <a:spLocks/>
          </p:cNvSpPr>
          <p:nvPr>
            <p:custDataLst>
              <p:tags r:id="rId5"/>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10</a:t>
            </a:fld>
            <a:endParaRPr lang="fr-CA" dirty="0"/>
          </a:p>
        </p:txBody>
      </p:sp>
      <p:sp>
        <p:nvSpPr>
          <p:cNvPr id="7" name="Titre 1"/>
          <p:cNvSpPr txBox="1">
            <a:spLocks/>
          </p:cNvSpPr>
          <p:nvPr>
            <p:custDataLst>
              <p:tags r:id="rId6"/>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Isabelle - réponse</a:t>
            </a:r>
          </a:p>
        </p:txBody>
      </p:sp>
      <p:sp>
        <p:nvSpPr>
          <p:cNvPr id="8" name="Espace réservé du numéro de diapositive 3"/>
          <p:cNvSpPr txBox="1">
            <a:spLocks/>
          </p:cNvSpPr>
          <p:nvPr>
            <p:custDataLst>
              <p:tags r:id="rId7"/>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9" name="Espace réservé du contenu 2"/>
          <p:cNvSpPr txBox="1">
            <a:spLocks/>
          </p:cNvSpPr>
          <p:nvPr>
            <p:custDataLst>
              <p:tags r:id="rId8"/>
            </p:custDataLst>
          </p:nvPr>
        </p:nvSpPr>
        <p:spPr>
          <a:xfrm>
            <a:off x="467544" y="692696"/>
            <a:ext cx="8064896" cy="2757682"/>
          </a:xfrm>
          <a:prstGeom prst="rect">
            <a:avLst/>
          </a:prstGeom>
          <a:solidFill>
            <a:schemeClr val="accent5">
              <a:lumMod val="40000"/>
              <a:lumOff val="60000"/>
            </a:schemeClr>
          </a:solidFill>
        </p:spPr>
        <p:txBody>
          <a:bodyPr>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fr-CA" sz="2300" dirty="0"/>
              <a:t>Une étudiante ayant un syndrome d’Asperger se fait rejeter par la classe. Elle semble avoir une fascination pour les sujets morbides et ses choix de sujets de discussion semblent intimider les autres. Elle commence à s’absenter, mais remet ses travaux tel que prévue. Elle s’absente cependant pour un examen. </a:t>
            </a:r>
          </a:p>
          <a:p>
            <a:pPr marL="0" indent="0">
              <a:buFont typeface="Wingdings"/>
              <a:buNone/>
            </a:pPr>
            <a:endParaRPr lang="fr-CA" sz="2200" i="1" u="sng" dirty="0"/>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a:t>
            </a:r>
            <a:r>
              <a:rPr lang="fr-CA" sz="1900" b="1" dirty="0">
                <a:solidFill>
                  <a:schemeClr val="tx1">
                    <a:lumMod val="75000"/>
                    <a:lumOff val="25000"/>
                  </a:schemeClr>
                </a:solidFill>
                <a:sym typeface="Wingdings"/>
              </a:rPr>
              <a:t>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strike="sngStrike" dirty="0">
                <a:solidFill>
                  <a:schemeClr val="tx1">
                    <a:lumMod val="65000"/>
                    <a:lumOff val="35000"/>
                  </a:schemeClr>
                </a:solidFill>
              </a:rPr>
              <a:t>Objet(s</a:t>
            </a:r>
            <a:r>
              <a:rPr lang="fr-CA" sz="1900" b="1" dirty="0">
                <a:solidFill>
                  <a:schemeClr val="tx1">
                    <a:lumMod val="65000"/>
                    <a:lumOff val="35000"/>
                  </a:schemeClr>
                </a:solidFill>
              </a:rPr>
              <a:t>)</a:t>
            </a:r>
            <a:r>
              <a:rPr lang="fr-CA" sz="1900" b="1" dirty="0"/>
              <a:t>                                           </a:t>
            </a:r>
            <a:r>
              <a:rPr lang="fr-CA" sz="1900" b="1" dirty="0">
                <a:solidFill>
                  <a:srgbClr val="FF0000"/>
                </a:solidFill>
              </a:rPr>
              <a:t>Étudiant(s) </a:t>
            </a:r>
          </a:p>
          <a:p>
            <a:pPr marL="0" indent="0">
              <a:buFont typeface="Wingdings"/>
              <a:buNone/>
            </a:pPr>
            <a:endParaRPr lang="fr-CA" sz="1900" b="1" dirty="0"/>
          </a:p>
          <a:p>
            <a:pPr marL="0" indent="0">
              <a:buFont typeface="Wingdings"/>
              <a:buNone/>
            </a:pPr>
            <a:r>
              <a:rPr lang="fr-CA" sz="1500" b="1" dirty="0"/>
              <a:t>                         </a:t>
            </a:r>
            <a:r>
              <a:rPr lang="fr-CA" sz="1500" b="1" strike="sngStrike" dirty="0"/>
              <a:t>Didactique    </a:t>
            </a:r>
            <a:r>
              <a:rPr lang="fr-CA" sz="1500" b="1" dirty="0"/>
              <a:t>                                </a:t>
            </a:r>
            <a:r>
              <a:rPr lang="fr-CA" sz="1500" b="1" dirty="0">
                <a:solidFill>
                  <a:schemeClr val="bg1">
                    <a:lumMod val="50000"/>
                  </a:schemeClr>
                </a:solidFill>
              </a:rPr>
              <a:t>Apprentissage</a:t>
            </a:r>
            <a:r>
              <a:rPr lang="fr-CA" sz="1500" b="1" dirty="0"/>
              <a:t>        </a:t>
            </a:r>
            <a:r>
              <a:rPr lang="fr-CA" sz="1500" b="1" dirty="0">
                <a:sym typeface="Wingdings"/>
              </a:rPr>
              <a:t>                     </a:t>
            </a:r>
            <a:r>
              <a:rPr lang="fr-CA" sz="1500" b="1" dirty="0">
                <a:solidFill>
                  <a:srgbClr val="FF0000"/>
                </a:solidFill>
                <a:sym typeface="Wingdings"/>
              </a:rPr>
              <a:t> </a:t>
            </a:r>
            <a:r>
              <a:rPr lang="fr-CA" sz="1500" b="1" dirty="0">
                <a:solidFill>
                  <a:srgbClr val="FF0000"/>
                </a:solidFill>
              </a:rPr>
              <a:t>Enseignement                </a:t>
            </a:r>
            <a:r>
              <a:rPr lang="fr-CA" sz="1500" b="1" strike="sngStrike" dirty="0">
                <a:solidFill>
                  <a:srgbClr val="FF0000"/>
                </a:solidFill>
              </a:rPr>
              <a:t> </a:t>
            </a:r>
            <a:r>
              <a:rPr lang="fr-CA" sz="1500" b="1" dirty="0">
                <a:solidFill>
                  <a:srgbClr val="FF0000"/>
                </a:solidFill>
              </a:rPr>
              <a:t>  </a:t>
            </a:r>
            <a:endParaRPr lang="fr-CA" dirty="0">
              <a:solidFill>
                <a:srgbClr val="FF0000"/>
              </a:solidFill>
            </a:endParaRPr>
          </a:p>
        </p:txBody>
      </p:sp>
      <p:graphicFrame>
        <p:nvGraphicFramePr>
          <p:cNvPr id="10" name="Tableau 9"/>
          <p:cNvGraphicFramePr>
            <a:graphicFrameLocks noGrp="1"/>
          </p:cNvGraphicFramePr>
          <p:nvPr>
            <p:custDataLst>
              <p:tags r:id="rId9"/>
            </p:custDataLst>
            <p:extLst>
              <p:ext uri="{D42A27DB-BD31-4B8C-83A1-F6EECF244321}">
                <p14:modId xmlns:p14="http://schemas.microsoft.com/office/powerpoint/2010/main" val="3848767057"/>
              </p:ext>
            </p:extLst>
          </p:nvPr>
        </p:nvGraphicFramePr>
        <p:xfrm>
          <a:off x="293153" y="3618137"/>
          <a:ext cx="7662969" cy="3093720"/>
        </p:xfrm>
        <a:graphic>
          <a:graphicData uri="http://schemas.openxmlformats.org/drawingml/2006/table">
            <a:tbl>
              <a:tblPr firstRow="1" bandRow="1">
                <a:tableStyleId>{5C22544A-7EE6-4342-B048-85BDC9FD1C3A}</a:tableStyleId>
              </a:tblPr>
              <a:tblGrid>
                <a:gridCol w="3702783">
                  <a:extLst>
                    <a:ext uri="{9D8B030D-6E8A-4147-A177-3AD203B41FA5}">
                      <a16:colId xmlns:a16="http://schemas.microsoft.com/office/drawing/2014/main" val="20000"/>
                    </a:ext>
                  </a:extLst>
                </a:gridCol>
                <a:gridCol w="3137977">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04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Groupe test</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  </a:t>
                      </a:r>
                      <a:endParaRPr lang="fr-CA" sz="1200" dirty="0"/>
                    </a:p>
                    <a:p>
                      <a:endParaRPr lang="fr-CA" sz="1200" dirty="0"/>
                    </a:p>
                  </a:txBody>
                  <a:tcPr/>
                </a:tc>
                <a:extLst>
                  <a:ext uri="{0D108BD9-81ED-4DB2-BD59-A6C34878D82A}">
                    <a16:rowId xmlns:a16="http://schemas.microsoft.com/office/drawing/2014/main" val="10000"/>
                  </a:ext>
                </a:extLst>
              </a:tr>
              <a:tr h="370840">
                <a:tc>
                  <a:txBody>
                    <a:bodyPr/>
                    <a:lstStyle/>
                    <a:p>
                      <a:r>
                        <a:rPr lang="fr-CA" sz="1600" dirty="0"/>
                        <a:t>Vous appelez</a:t>
                      </a:r>
                      <a:r>
                        <a:rPr lang="fr-CA" sz="1600" baseline="0" dirty="0"/>
                        <a:t> l’intervenante responsable aux services adaptés.</a:t>
                      </a:r>
                      <a:endParaRPr lang="fr-CA"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strike="noStrike" baseline="0" dirty="0"/>
                        <a:t>                                                   </a:t>
                      </a:r>
                      <a:r>
                        <a:rPr lang="fr-CA" sz="1200" strike="sngStrike" baseline="0" dirty="0"/>
                        <a:t>Didactique</a:t>
                      </a:r>
                      <a:endParaRPr lang="fr-CA" sz="2400" strike="sngStrike" dirty="0"/>
                    </a:p>
                    <a:p>
                      <a:r>
                        <a:rPr lang="fr-CA" sz="1200" dirty="0"/>
                        <a:t>                                             </a:t>
                      </a:r>
                      <a:r>
                        <a:rPr lang="fr-CA" sz="1200" strike="noStrike" dirty="0">
                          <a:solidFill>
                            <a:schemeClr val="tx1">
                              <a:lumMod val="65000"/>
                              <a:lumOff val="35000"/>
                            </a:schemeClr>
                          </a:solidFill>
                        </a:rPr>
                        <a:t>Apprentissage</a:t>
                      </a:r>
                    </a:p>
                    <a:p>
                      <a:r>
                        <a:rPr lang="fr-CA" sz="1200" baseline="0" dirty="0"/>
                        <a:t>                                             </a:t>
                      </a:r>
                      <a:r>
                        <a:rPr lang="fr-CA" sz="1200" strike="noStrike" baseline="0" dirty="0">
                          <a:solidFill>
                            <a:schemeClr val="tx1">
                              <a:lumMod val="65000"/>
                              <a:lumOff val="35000"/>
                            </a:schemeClr>
                          </a:solidFill>
                        </a:rPr>
                        <a:t>Enseignement</a:t>
                      </a:r>
                    </a:p>
                    <a:p>
                      <a:r>
                        <a:rPr lang="fr-CA" sz="1200" baseline="0" dirty="0"/>
                        <a:t>                                             </a:t>
                      </a:r>
                      <a:endParaRPr lang="fr-CA" sz="2400" dirty="0"/>
                    </a:p>
                  </a:txBody>
                  <a:tcPr/>
                </a:tc>
                <a:tc>
                  <a:txBody>
                    <a:bodyPr/>
                    <a:lstStyle/>
                    <a:p>
                      <a:endParaRPr lang="fr-CA" dirty="0"/>
                    </a:p>
                  </a:txBody>
                  <a:tcPr/>
                </a:tc>
                <a:extLst>
                  <a:ext uri="{0D108BD9-81ED-4DB2-BD59-A6C34878D82A}">
                    <a16:rowId xmlns:a16="http://schemas.microsoft.com/office/drawing/2014/main" val="10001"/>
                  </a:ext>
                </a:extLst>
              </a:tr>
              <a:tr h="370840">
                <a:tc>
                  <a:txBody>
                    <a:bodyPr/>
                    <a:lstStyle/>
                    <a:p>
                      <a:r>
                        <a:rPr lang="fr-CA" sz="1600" dirty="0"/>
                        <a:t>Vous écrivez</a:t>
                      </a:r>
                      <a:r>
                        <a:rPr lang="fr-CA" sz="1600" baseline="0" dirty="0"/>
                        <a:t> un message à l’étudiante sur Omnivox pour lui dire que vous êtes inquiets.</a:t>
                      </a:r>
                      <a:endParaRPr lang="fr-CA"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Enseignement</a:t>
                      </a:r>
                      <a:r>
                        <a:rPr kumimoji="0" lang="fr-CA" sz="1200" b="0" i="0" u="none" strike="sng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sz="1600" dirty="0"/>
                        <a:t>Vous discutez</a:t>
                      </a:r>
                      <a:r>
                        <a:rPr lang="fr-CA" sz="1600" baseline="0" dirty="0"/>
                        <a:t> avec le groupe-classe.</a:t>
                      </a:r>
                      <a:endParaRPr lang="fr-CA"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4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solidFill>
                          <a:effectLst/>
                          <a:uLnTx/>
                          <a:uFillTx/>
                          <a:latin typeface="+mn-lt"/>
                          <a:ea typeface="+mn-ea"/>
                          <a:cs typeface="+mn-cs"/>
                        </a:rPr>
                        <a:t>Enseignemen</a:t>
                      </a:r>
                      <a:r>
                        <a:rPr kumimoji="0" lang="fr-CA" sz="1200" b="0" i="0" u="none" strike="sngStrike" kern="1200" cap="none" spc="0" normalizeH="0" baseline="0" noProof="0" dirty="0">
                          <a:ln>
                            <a:noFill/>
                          </a:ln>
                          <a:solidFill>
                            <a:prstClr val="black"/>
                          </a:solidFill>
                          <a:effectLst/>
                          <a:uLnTx/>
                          <a:uFillTx/>
                          <a:latin typeface="+mn-lt"/>
                          <a:ea typeface="+mn-ea"/>
                          <a:cs typeface="+mn-cs"/>
                        </a:rPr>
                        <a:t>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11" name="Picture 8" descr="C:\Users\Lissa Gopal\AppData\Local\Microsoft\Windows\Temporary Internet Files\Content.IE5\VO4KZXUY\MC900438060[1].png"/>
          <p:cNvPicPr>
            <a:picLocks noChangeAspect="1" noChangeArrowheads="1"/>
          </p:cNvPicPr>
          <p:nvPr>
            <p:custDataLst>
              <p:tags r:id="rId10"/>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1835696" y="26369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C:\Users\Lissa Gopal\AppData\Local\Microsoft\Windows\Temporary Internet Files\Content.IE5\70Z19BV1\MC900441944[1].wmf"/>
          <p:cNvPicPr>
            <a:picLocks noChangeAspect="1" noChangeArrowheads="1"/>
          </p:cNvPicPr>
          <p:nvPr>
            <p:custDataLst>
              <p:tags r:id="rId11"/>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5508104" y="3068960"/>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Users\Lissa Gopal\AppData\Local\Microsoft\Windows\Temporary Internet Files\Content.IE5\70Z19BV1\MC900441996[1].wmf"/>
          <p:cNvPicPr>
            <a:picLocks noChangeAspect="1" noChangeArrowheads="1"/>
          </p:cNvPicPr>
          <p:nvPr>
            <p:custDataLst>
              <p:tags r:id="rId12"/>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755576" y="3212976"/>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C:\Users\Lissa Gopal\AppData\Local\Microsoft\Windows\Temporary Internet Files\Content.IE5\VO4KZXUY\MC900441958[1].wmf"/>
          <p:cNvPicPr>
            <a:picLocks noChangeAspect="1" noChangeArrowheads="1"/>
          </p:cNvPicPr>
          <p:nvPr>
            <p:custDataLst>
              <p:tags r:id="rId13"/>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3059832" y="3212976"/>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C:\Users\Lissa Gopal\AppData\Local\Microsoft\Windows\Temporary Internet Files\Content.IE5\VO4KZXUY\MC900434901[2].png"/>
          <p:cNvPicPr>
            <a:picLocks noChangeAspect="1" noChangeArrowheads="1"/>
          </p:cNvPicPr>
          <p:nvPr>
            <p:custDataLst>
              <p:tags r:id="rId14"/>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3419872" y="22048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5"/>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16016" y="26369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C:\Users\Lissa Gopal\AppData\Local\Microsoft\Windows\Temporary Internet Files\Content.IE5\97U0R6SN\MC900413710[1].wmf"/>
          <p:cNvPicPr>
            <a:picLocks noChangeAspect="1" noChangeArrowheads="1"/>
          </p:cNvPicPr>
          <p:nvPr>
            <p:custDataLst>
              <p:tags r:id="rId16"/>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5117342" y="4709099"/>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5" descr="C:\Users\Lissa Gopal\AppData\Local\Microsoft\Windows\Temporary Internet Files\Content.IE5\VO4KZXUY\MC900434901[2].png"/>
          <p:cNvPicPr>
            <a:picLocks noChangeAspect="1" noChangeArrowheads="1"/>
          </p:cNvPicPr>
          <p:nvPr>
            <p:custDataLst>
              <p:tags r:id="rId17"/>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4539453" y="6052062"/>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C:\Users\Lissa Gopal\AppData\Local\Microsoft\Windows\Temporary Internet Files\Content.IE5\97U0R6SN\MC900413710[1].wmf"/>
          <p:cNvPicPr>
            <a:picLocks noChangeAspect="1" noChangeArrowheads="1"/>
          </p:cNvPicPr>
          <p:nvPr>
            <p:custDataLst>
              <p:tags r:id="rId18"/>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5148064" y="551723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C:\Users\Lissa Gopal\AppData\Local\Microsoft\Windows\Temporary Internet Files\Content.IE5\97U0R6SN\MC900413710[1].wmf"/>
          <p:cNvPicPr>
            <a:picLocks noChangeAspect="1" noChangeArrowheads="1"/>
          </p:cNvPicPr>
          <p:nvPr>
            <p:custDataLst>
              <p:tags r:id="rId19"/>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5220072" y="6398865"/>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5" descr="C:\Users\Lissa Gopal\AppData\Local\Microsoft\Windows\Temporary Internet Files\Content.IE5\VO4KZXUY\MC900434901[2].png"/>
          <p:cNvPicPr>
            <a:picLocks noChangeAspect="1" noChangeArrowheads="1"/>
          </p:cNvPicPr>
          <p:nvPr>
            <p:custDataLst>
              <p:tags r:id="rId20"/>
            </p:custDataLst>
          </p:nvPr>
        </p:nvPicPr>
        <p:blipFill>
          <a:blip r:embed="rId30" cstate="print">
            <a:extLst>
              <a:ext uri="{BEBA8EAE-BF5A-486C-A8C5-ECC9F3942E4B}">
                <a14:imgProps xmlns:a14="http://schemas.microsoft.com/office/drawing/2010/main">
                  <a14:imgLayer r:embed="rId31">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532291" y="4298826"/>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5" descr="C:\Users\Lissa Gopal\AppData\Local\Microsoft\Windows\Temporary Internet Files\Content.IE5\VO4KZXUY\MC900434901[2].png"/>
          <p:cNvPicPr>
            <a:picLocks noChangeAspect="1" noChangeArrowheads="1"/>
          </p:cNvPicPr>
          <p:nvPr>
            <p:custDataLst>
              <p:tags r:id="rId21"/>
            </p:custDataLst>
          </p:nvPr>
        </p:nvPicPr>
        <p:blipFill>
          <a:blip r:embed="rId32" cstate="print">
            <a:extLst>
              <a:ext uri="{BEBA8EAE-BF5A-486C-A8C5-ECC9F3942E4B}">
                <a14:imgProps xmlns:a14="http://schemas.microsoft.com/office/drawing/2010/main">
                  <a14:imgLayer r:embed="rId3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537599" y="516823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C:\Users\Lissa Gopal\AppData\Local\Microsoft\Windows\Temporary Internet Files\Content.IE5\VO4KZXUY\MC900438060[1].png"/>
          <p:cNvPicPr>
            <a:picLocks noChangeAspect="1" noChangeArrowheads="1"/>
          </p:cNvPicPr>
          <p:nvPr>
            <p:custDataLst>
              <p:tags r:id="rId22"/>
            </p:custDataLst>
          </p:nvPr>
        </p:nvPicPr>
        <p:blipFill>
          <a:blip r:embed="rId34" cstate="print">
            <a:extLst>
              <a:ext uri="{BEBA8EAE-BF5A-486C-A8C5-ECC9F3942E4B}">
                <a14:imgProps xmlns:a14="http://schemas.microsoft.com/office/drawing/2010/main">
                  <a14:imgLayer r:embed="rId3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067823" y="6399206"/>
            <a:ext cx="469776" cy="469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11</a:t>
            </a:fld>
            <a:endParaRPr lang="fr-CA"/>
          </a:p>
        </p:txBody>
      </p:sp>
      <p:sp>
        <p:nvSpPr>
          <p:cNvPr id="4" name="Espace réservé du numéro de diapositive 3"/>
          <p:cNvSpPr txBox="1">
            <a:spLocks/>
          </p:cNvSpPr>
          <p:nvPr>
            <p:custDataLst>
              <p:tags r:id="rId2"/>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5" name="Espace réservé du numéro de diapositive 2"/>
          <p:cNvSpPr txBox="1">
            <a:spLocks/>
          </p:cNvSpPr>
          <p:nvPr>
            <p:custDataLst>
              <p:tags r:id="rId3"/>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Espace réservé du numéro de diapositive 2"/>
          <p:cNvSpPr txBox="1">
            <a:spLocks/>
          </p:cNvSpPr>
          <p:nvPr>
            <p:custDataLst>
              <p:tags r:id="rId4"/>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11</a:t>
            </a:fld>
            <a:endParaRPr lang="fr-CA"/>
          </a:p>
        </p:txBody>
      </p:sp>
      <p:sp>
        <p:nvSpPr>
          <p:cNvPr id="7" name="Titre 1"/>
          <p:cNvSpPr txBox="1">
            <a:spLocks/>
          </p:cNvSpPr>
          <p:nvPr>
            <p:custDataLst>
              <p:tags r:id="rId5"/>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Mathieu</a:t>
            </a:r>
          </a:p>
        </p:txBody>
      </p:sp>
      <p:sp>
        <p:nvSpPr>
          <p:cNvPr id="8" name="Espace réservé du numéro de diapositive 3"/>
          <p:cNvSpPr txBox="1">
            <a:spLocks/>
          </p:cNvSpPr>
          <p:nvPr>
            <p:custDataLst>
              <p:tags r:id="rId6"/>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9" name="Espace réservé du contenu 2"/>
          <p:cNvSpPr txBox="1">
            <a:spLocks/>
          </p:cNvSpPr>
          <p:nvPr>
            <p:custDataLst>
              <p:tags r:id="rId7"/>
            </p:custDataLst>
          </p:nvPr>
        </p:nvSpPr>
        <p:spPr>
          <a:xfrm>
            <a:off x="467544" y="476672"/>
            <a:ext cx="8064896" cy="2973706"/>
          </a:xfrm>
          <a:prstGeom prst="rect">
            <a:avLst/>
          </a:prstGeom>
          <a:solidFill>
            <a:schemeClr val="accent4">
              <a:lumMod val="60000"/>
              <a:lumOff val="40000"/>
            </a:schemeClr>
          </a:solidFill>
        </p:spPr>
        <p:txBody>
          <a:bodyPr>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sz="2300" dirty="0"/>
              <a:t>Lors d’une discussion en classe, un étudiant ayant un syndrome de Gilles de la </a:t>
            </a:r>
            <a:r>
              <a:rPr lang="fr-CA" sz="2300" dirty="0" err="1"/>
              <a:t>Tourette</a:t>
            </a:r>
            <a:r>
              <a:rPr lang="fr-CA" sz="2300" dirty="0"/>
              <a:t> nomme sa crainte d’être refusé pour sa demande universitaire en enseignement. Depuis quelques semaines, ses tics vocaux augmentent, surtout lorsqu’il prend la parole. Il arrive rarement qu’il demande de s’absenter quelques minutes pour calmer une irruption. Un autre étudiant lui dit devant tout le monde qu’il ne pourra jamais enseigner.</a:t>
            </a:r>
          </a:p>
          <a:p>
            <a:endParaRPr lang="fr-CA" sz="2300" dirty="0"/>
          </a:p>
          <a:p>
            <a:pPr marL="0" indent="0" algn="ctr">
              <a:buNone/>
            </a:pPr>
            <a:r>
              <a:rPr lang="fr-CA" sz="2200" i="1" u="sng" dirty="0"/>
              <a:t>Surligner la/les sphère(s) principalement affectée(s):</a:t>
            </a:r>
          </a:p>
          <a:p>
            <a:pPr marL="0" indent="0">
              <a:buFont typeface="Wingdings"/>
              <a:buNone/>
            </a:pPr>
            <a:r>
              <a:rPr lang="fr-CA" sz="1900" b="1" dirty="0">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t>Objet(s)                                           Étudiant(s) </a:t>
            </a:r>
          </a:p>
          <a:p>
            <a:pPr marL="0" indent="0">
              <a:buFont typeface="Wingdings"/>
              <a:buNone/>
            </a:pPr>
            <a:endParaRPr lang="fr-CA" sz="1900" b="1" dirty="0"/>
          </a:p>
          <a:p>
            <a:pPr marL="0" indent="0">
              <a:buFont typeface="Wingdings"/>
              <a:buNone/>
            </a:pPr>
            <a:r>
              <a:rPr lang="fr-CA" sz="1500" b="1" dirty="0"/>
              <a:t>                         Didactique                                    Apprentissage        </a:t>
            </a:r>
            <a:r>
              <a:rPr lang="fr-CA" sz="1500" b="1" dirty="0">
                <a:sym typeface="Wingdings"/>
              </a:rPr>
              <a:t>                      </a:t>
            </a:r>
            <a:r>
              <a:rPr lang="fr-CA" sz="1500" b="1" dirty="0"/>
              <a:t>Enseignement                   </a:t>
            </a:r>
            <a:endParaRPr lang="fr-CA" dirty="0"/>
          </a:p>
        </p:txBody>
      </p:sp>
      <p:graphicFrame>
        <p:nvGraphicFramePr>
          <p:cNvPr id="10" name="Tableau 9"/>
          <p:cNvGraphicFramePr>
            <a:graphicFrameLocks noGrp="1"/>
          </p:cNvGraphicFramePr>
          <p:nvPr>
            <p:custDataLst>
              <p:tags r:id="rId8"/>
            </p:custDataLst>
            <p:extLst>
              <p:ext uri="{D42A27DB-BD31-4B8C-83A1-F6EECF244321}">
                <p14:modId xmlns:p14="http://schemas.microsoft.com/office/powerpoint/2010/main" val="2781605186"/>
              </p:ext>
            </p:extLst>
          </p:nvPr>
        </p:nvGraphicFramePr>
        <p:xfrm>
          <a:off x="293153" y="3618137"/>
          <a:ext cx="7662969" cy="2537460"/>
        </p:xfrm>
        <a:graphic>
          <a:graphicData uri="http://schemas.openxmlformats.org/drawingml/2006/table">
            <a:tbl>
              <a:tblPr firstRow="1" bandRow="1">
                <a:tableStyleId>{5C22544A-7EE6-4342-B048-85BDC9FD1C3A}</a:tableStyleId>
              </a:tblPr>
              <a:tblGrid>
                <a:gridCol w="360040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04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  </a:t>
                      </a:r>
                      <a:endParaRPr lang="fr-CA" sz="1200" dirty="0"/>
                    </a:p>
                    <a:p>
                      <a:endParaRPr lang="fr-CA" sz="1200" dirty="0"/>
                    </a:p>
                  </a:txBody>
                  <a:tcPr/>
                </a:tc>
                <a:extLst>
                  <a:ext uri="{0D108BD9-81ED-4DB2-BD59-A6C34878D82A}">
                    <a16:rowId xmlns:a16="http://schemas.microsoft.com/office/drawing/2014/main" val="10000"/>
                  </a:ext>
                </a:extLst>
              </a:tr>
              <a:tr h="633803">
                <a:tc>
                  <a:txBody>
                    <a:bodyPr/>
                    <a:lstStyle/>
                    <a:p>
                      <a:r>
                        <a:rPr lang="fr-CA" dirty="0"/>
                        <a:t>Vous ignorez</a:t>
                      </a:r>
                      <a:r>
                        <a:rPr lang="fr-CA" baseline="0" dirty="0"/>
                        <a:t> le commentaire et continuez l’enseignement.</a:t>
                      </a:r>
                      <a:endParaRPr lang="fr-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t>Didactique</a:t>
                      </a:r>
                      <a:endParaRPr lang="fr-CA" sz="2400" dirty="0"/>
                    </a:p>
                    <a:p>
                      <a:r>
                        <a:rPr lang="fr-CA" sz="1200" dirty="0"/>
                        <a:t>                                             Apprentissage</a:t>
                      </a:r>
                    </a:p>
                    <a:p>
                      <a:r>
                        <a:rPr lang="fr-CA" sz="1200" baseline="0" dirty="0"/>
                        <a:t>                                             Enseignement                                           </a:t>
                      </a:r>
                      <a:endParaRPr lang="fr-CA" sz="2400" dirty="0"/>
                    </a:p>
                  </a:txBody>
                  <a:tcPr/>
                </a:tc>
                <a:tc>
                  <a:txBody>
                    <a:bodyPr/>
                    <a:lstStyle/>
                    <a:p>
                      <a:endParaRPr lang="fr-CA" dirty="0"/>
                    </a:p>
                  </a:txBody>
                  <a:tcPr/>
                </a:tc>
                <a:extLst>
                  <a:ext uri="{0D108BD9-81ED-4DB2-BD59-A6C34878D82A}">
                    <a16:rowId xmlns:a16="http://schemas.microsoft.com/office/drawing/2014/main" val="10001"/>
                  </a:ext>
                </a:extLst>
              </a:tr>
              <a:tr h="370840">
                <a:tc>
                  <a:txBody>
                    <a:bodyPr/>
                    <a:lstStyle/>
                    <a:p>
                      <a:r>
                        <a:rPr lang="fr-CA" dirty="0"/>
                        <a:t>Vous</a:t>
                      </a:r>
                      <a:r>
                        <a:rPr lang="fr-CA" baseline="0" dirty="0"/>
                        <a:t> appelez la conseillère en services adaptés.</a:t>
                      </a:r>
                      <a:endParaRPr lang="fr-C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dirty="0"/>
                        <a:t>Vous dénoncez le</a:t>
                      </a:r>
                      <a:r>
                        <a:rPr lang="fr-CA" baseline="0" dirty="0"/>
                        <a:t> commentaire et faites un appel au respect. </a:t>
                      </a:r>
                      <a:endParaRPr lang="fr-C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11" name="Picture 8" descr="C:\Users\Lissa Gopal\AppData\Local\Microsoft\Windows\Temporary Internet Files\Content.IE5\VO4KZXUY\MC900438060[1].png"/>
          <p:cNvPicPr>
            <a:picLocks noChangeAspect="1" noChangeArrowheads="1"/>
          </p:cNvPicPr>
          <p:nvPr>
            <p:custDataLst>
              <p:tags r:id="rId9"/>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1835696" y="26369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C:\Users\Lissa Gopal\AppData\Local\Microsoft\Windows\Temporary Internet Files\Content.IE5\70Z19BV1\MC900441944[1].wmf"/>
          <p:cNvPicPr>
            <a:picLocks noChangeAspect="1" noChangeArrowheads="1"/>
          </p:cNvPicPr>
          <p:nvPr>
            <p:custDataLst>
              <p:tags r:id="rId10"/>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5508104" y="3068960"/>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Users\Lissa Gopal\AppData\Local\Microsoft\Windows\Temporary Internet Files\Content.IE5\70Z19BV1\MC900441996[1].wmf"/>
          <p:cNvPicPr>
            <a:picLocks noChangeAspect="1" noChangeArrowheads="1"/>
          </p:cNvPicPr>
          <p:nvPr>
            <p:custDataLst>
              <p:tags r:id="rId11"/>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755576" y="3212976"/>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C:\Users\Lissa Gopal\AppData\Local\Microsoft\Windows\Temporary Internet Files\Content.IE5\VO4KZXUY\MC900441958[1].wmf"/>
          <p:cNvPicPr>
            <a:picLocks noChangeAspect="1" noChangeArrowheads="1"/>
          </p:cNvPicPr>
          <p:nvPr>
            <p:custDataLst>
              <p:tags r:id="rId12"/>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3059832" y="3212976"/>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C:\Users\Lissa Gopal\AppData\Local\Microsoft\Windows\Temporary Internet Files\Content.IE5\VO4KZXUY\MC900434901[2].png"/>
          <p:cNvPicPr>
            <a:picLocks noChangeAspect="1" noChangeArrowheads="1"/>
          </p:cNvPicPr>
          <p:nvPr>
            <p:custDataLst>
              <p:tags r:id="rId13"/>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3419872" y="22048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4"/>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4716016" y="26369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5" descr="C:\Users\Lissa Gopal\AppData\Local\Microsoft\Windows\Temporary Internet Files\Content.IE5\VO4KZXUY\MC900434901[2].png"/>
          <p:cNvPicPr>
            <a:picLocks noChangeAspect="1" noChangeArrowheads="1"/>
          </p:cNvPicPr>
          <p:nvPr>
            <p:custDataLst>
              <p:tags r:id="rId15"/>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82923" y="4242475"/>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C:\Users\Lissa Gopal\AppData\Local\Microsoft\Windows\Temporary Internet Files\Content.IE5\97U0R6SN\MC900413710[1].wmf"/>
          <p:cNvPicPr>
            <a:picLocks noChangeAspect="1" noChangeArrowheads="1"/>
          </p:cNvPicPr>
          <p:nvPr>
            <p:custDataLst>
              <p:tags r:id="rId16"/>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275869" y="4526369"/>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C:\Users\Lissa Gopal\AppData\Local\Microsoft\Windows\Temporary Internet Files\Content.IE5\VO4KZXUY\MC900438060[1].png"/>
          <p:cNvPicPr>
            <a:picLocks noChangeAspect="1" noChangeArrowheads="1"/>
          </p:cNvPicPr>
          <p:nvPr>
            <p:custDataLst>
              <p:tags r:id="rId17"/>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076531" y="4507975"/>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5" descr="C:\Users\Lissa Gopal\AppData\Local\Microsoft\Windows\Temporary Internet Files\Content.IE5\VO4KZXUY\MC900434901[2].png"/>
          <p:cNvPicPr>
            <a:picLocks noChangeAspect="1" noChangeArrowheads="1"/>
          </p:cNvPicPr>
          <p:nvPr>
            <p:custDataLst>
              <p:tags r:id="rId18"/>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16016" y="4876045"/>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5" descr="C:\Users\Lissa Gopal\AppData\Local\Microsoft\Windows\Temporary Internet Files\Content.IE5\VO4KZXUY\MC900434901[2].png"/>
          <p:cNvPicPr>
            <a:picLocks noChangeAspect="1" noChangeArrowheads="1"/>
          </p:cNvPicPr>
          <p:nvPr>
            <p:custDataLst>
              <p:tags r:id="rId19"/>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37427" y="5626183"/>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C:\Users\Lissa Gopal\AppData\Local\Microsoft\Windows\Temporary Internet Files\Content.IE5\97U0R6SN\MC900413710[1].wmf"/>
          <p:cNvPicPr>
            <a:picLocks noChangeAspect="1" noChangeArrowheads="1"/>
          </p:cNvPicPr>
          <p:nvPr>
            <p:custDataLst>
              <p:tags r:id="rId20"/>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217466" y="513776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C:\Users\Lissa Gopal\AppData\Local\Microsoft\Windows\Temporary Internet Files\Content.IE5\97U0R6SN\MC900413710[1].wmf"/>
          <p:cNvPicPr>
            <a:picLocks noChangeAspect="1" noChangeArrowheads="1"/>
          </p:cNvPicPr>
          <p:nvPr>
            <p:custDataLst>
              <p:tags r:id="rId21"/>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275869" y="5858808"/>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8" descr="C:\Users\Lissa Gopal\AppData\Local\Microsoft\Windows\Temporary Internet Files\Content.IE5\VO4KZXUY\MC900438060[1].png"/>
          <p:cNvPicPr>
            <a:picLocks noChangeAspect="1" noChangeArrowheads="1"/>
          </p:cNvPicPr>
          <p:nvPr>
            <p:custDataLst>
              <p:tags r:id="rId22"/>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076531" y="5156407"/>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C:\Users\Lissa Gopal\AppData\Local\Microsoft\Windows\Temporary Internet Files\Content.IE5\VO4KZXUY\MC900438060[1].png"/>
          <p:cNvPicPr>
            <a:picLocks noChangeAspect="1" noChangeArrowheads="1"/>
          </p:cNvPicPr>
          <p:nvPr>
            <p:custDataLst>
              <p:tags r:id="rId23"/>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110472" y="5844021"/>
            <a:ext cx="469776" cy="46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388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12</a:t>
            </a:fld>
            <a:endParaRPr lang="fr-CA"/>
          </a:p>
        </p:txBody>
      </p:sp>
      <p:sp>
        <p:nvSpPr>
          <p:cNvPr id="4" name="Espace réservé du numéro de diapositive 3"/>
          <p:cNvSpPr txBox="1">
            <a:spLocks/>
          </p:cNvSpPr>
          <p:nvPr>
            <p:custDataLst>
              <p:tags r:id="rId2"/>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5" name="Espace réservé du numéro de diapositive 2"/>
          <p:cNvSpPr txBox="1">
            <a:spLocks/>
          </p:cNvSpPr>
          <p:nvPr>
            <p:custDataLst>
              <p:tags r:id="rId3"/>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Espace réservé du numéro de diapositive 2"/>
          <p:cNvSpPr txBox="1">
            <a:spLocks/>
          </p:cNvSpPr>
          <p:nvPr>
            <p:custDataLst>
              <p:tags r:id="rId4"/>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12</a:t>
            </a:fld>
            <a:endParaRPr lang="fr-CA" dirty="0"/>
          </a:p>
        </p:txBody>
      </p:sp>
      <p:sp>
        <p:nvSpPr>
          <p:cNvPr id="7" name="Titre 1"/>
          <p:cNvSpPr txBox="1">
            <a:spLocks/>
          </p:cNvSpPr>
          <p:nvPr>
            <p:custDataLst>
              <p:tags r:id="rId5"/>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Mathieu - Réponse</a:t>
            </a:r>
          </a:p>
        </p:txBody>
      </p:sp>
      <p:sp>
        <p:nvSpPr>
          <p:cNvPr id="8" name="Espace réservé du numéro de diapositive 3"/>
          <p:cNvSpPr txBox="1">
            <a:spLocks/>
          </p:cNvSpPr>
          <p:nvPr>
            <p:custDataLst>
              <p:tags r:id="rId6"/>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9" name="Espace réservé du contenu 2"/>
          <p:cNvSpPr txBox="1">
            <a:spLocks/>
          </p:cNvSpPr>
          <p:nvPr>
            <p:custDataLst>
              <p:tags r:id="rId7"/>
            </p:custDataLst>
          </p:nvPr>
        </p:nvSpPr>
        <p:spPr>
          <a:xfrm>
            <a:off x="467544" y="476672"/>
            <a:ext cx="8064896" cy="2973706"/>
          </a:xfrm>
          <a:prstGeom prst="rect">
            <a:avLst/>
          </a:prstGeom>
          <a:solidFill>
            <a:schemeClr val="accent4">
              <a:lumMod val="60000"/>
              <a:lumOff val="40000"/>
            </a:schemeClr>
          </a:solidFill>
        </p:spPr>
        <p:txBody>
          <a:bodyPr>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sz="2300" dirty="0"/>
              <a:t>Lors d’une discussion en classe, un étudiant ayant un syndrome de Gilles de la </a:t>
            </a:r>
            <a:r>
              <a:rPr lang="fr-CA" sz="2300" dirty="0" err="1"/>
              <a:t>Tourette</a:t>
            </a:r>
            <a:r>
              <a:rPr lang="fr-CA" sz="2300" dirty="0"/>
              <a:t> nomme sa crainte d’être refusé pour sa demande universitaire en enseignement. Depuis quelques semaines, ses tics vocaux augmentent, surtout lorsqu’il prend la parole. Il arrive rarement qu’il demande de s’absenter quelques minutes pour calmer une irruption. Un autre étudiant lui dit devant tout le monde qu’il ne pourra jamais enseigner.</a:t>
            </a:r>
          </a:p>
          <a:p>
            <a:endParaRPr lang="fr-CA" sz="2300" dirty="0"/>
          </a:p>
          <a:p>
            <a:pPr marL="0" indent="0" algn="ctr">
              <a:buNone/>
            </a:pPr>
            <a:r>
              <a:rPr lang="fr-CA" sz="2200" i="1" u="sng" dirty="0"/>
              <a:t>Surligner la/les sphère(s) principalement affectée(s):</a:t>
            </a:r>
          </a:p>
          <a:p>
            <a:pPr marL="0" indent="0">
              <a:buFont typeface="Wingdings"/>
              <a:buNone/>
            </a:pPr>
            <a:r>
              <a:rPr lang="fr-CA" sz="1900" b="1" dirty="0">
                <a:sym typeface="Wingdings"/>
              </a:rPr>
              <a:t>                                                                    </a:t>
            </a:r>
            <a:r>
              <a:rPr lang="fr-CA" sz="1900" b="1" dirty="0">
                <a:solidFill>
                  <a:srgbClr val="FF0000"/>
                </a:solidFill>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strike="sngStrike" dirty="0"/>
              <a:t>Objet(s)</a:t>
            </a:r>
            <a:r>
              <a:rPr lang="fr-CA" sz="1900" b="1" dirty="0"/>
              <a:t>                                           </a:t>
            </a:r>
            <a:r>
              <a:rPr lang="fr-CA" sz="1900" b="1" dirty="0">
                <a:solidFill>
                  <a:srgbClr val="FF0000"/>
                </a:solidFill>
              </a:rPr>
              <a:t>Étudiant(s) </a:t>
            </a:r>
          </a:p>
          <a:p>
            <a:pPr marL="0" indent="0">
              <a:buFont typeface="Wingdings"/>
              <a:buNone/>
            </a:pPr>
            <a:endParaRPr lang="fr-CA" sz="1900" b="1" dirty="0"/>
          </a:p>
          <a:p>
            <a:pPr marL="0" indent="0">
              <a:buFont typeface="Wingdings"/>
              <a:buNone/>
            </a:pPr>
            <a:r>
              <a:rPr lang="fr-CA" sz="1500" b="1" dirty="0"/>
              <a:t>                        </a:t>
            </a:r>
            <a:r>
              <a:rPr lang="fr-CA" sz="1500" b="1" strike="sngStrike" dirty="0"/>
              <a:t> Didactique</a:t>
            </a:r>
            <a:r>
              <a:rPr lang="fr-CA" sz="1500" b="1" dirty="0"/>
              <a:t>                                   </a:t>
            </a:r>
            <a:r>
              <a:rPr lang="fr-CA" sz="1500" b="1" strike="sngStrike" dirty="0"/>
              <a:t> Apprentissage</a:t>
            </a:r>
            <a:r>
              <a:rPr lang="fr-CA" sz="1500" b="1" dirty="0"/>
              <a:t>        </a:t>
            </a:r>
            <a:r>
              <a:rPr lang="fr-CA" sz="1500" b="1" dirty="0">
                <a:sym typeface="Wingdings"/>
              </a:rPr>
              <a:t>                     </a:t>
            </a:r>
            <a:r>
              <a:rPr lang="fr-CA" sz="1900" b="1" dirty="0">
                <a:solidFill>
                  <a:srgbClr val="FF0000"/>
                </a:solidFill>
                <a:sym typeface="Wingdings"/>
              </a:rPr>
              <a:t> </a:t>
            </a:r>
            <a:r>
              <a:rPr lang="fr-CA" sz="1900" b="1" dirty="0">
                <a:solidFill>
                  <a:srgbClr val="FF0000"/>
                </a:solidFill>
              </a:rPr>
              <a:t>Enseignement                   </a:t>
            </a:r>
            <a:endParaRPr lang="fr-CA" dirty="0">
              <a:solidFill>
                <a:srgbClr val="FF0000"/>
              </a:solidFill>
            </a:endParaRPr>
          </a:p>
        </p:txBody>
      </p:sp>
      <p:graphicFrame>
        <p:nvGraphicFramePr>
          <p:cNvPr id="10" name="Tableau 9"/>
          <p:cNvGraphicFramePr>
            <a:graphicFrameLocks noGrp="1"/>
          </p:cNvGraphicFramePr>
          <p:nvPr>
            <p:custDataLst>
              <p:tags r:id="rId8"/>
            </p:custDataLst>
            <p:extLst>
              <p:ext uri="{D42A27DB-BD31-4B8C-83A1-F6EECF244321}">
                <p14:modId xmlns:p14="http://schemas.microsoft.com/office/powerpoint/2010/main" val="254172578"/>
              </p:ext>
            </p:extLst>
          </p:nvPr>
        </p:nvGraphicFramePr>
        <p:xfrm>
          <a:off x="293153" y="3618137"/>
          <a:ext cx="7662969" cy="2537460"/>
        </p:xfrm>
        <a:graphic>
          <a:graphicData uri="http://schemas.openxmlformats.org/drawingml/2006/table">
            <a:tbl>
              <a:tblPr firstRow="1" bandRow="1">
                <a:tableStyleId>{5C22544A-7EE6-4342-B048-85BDC9FD1C3A}</a:tableStyleId>
              </a:tblPr>
              <a:tblGrid>
                <a:gridCol w="360040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04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  </a:t>
                      </a:r>
                      <a:endParaRPr lang="fr-CA" sz="1200" dirty="0"/>
                    </a:p>
                    <a:p>
                      <a:endParaRPr lang="fr-CA" sz="1200" dirty="0"/>
                    </a:p>
                  </a:txBody>
                  <a:tcPr/>
                </a:tc>
                <a:extLst>
                  <a:ext uri="{0D108BD9-81ED-4DB2-BD59-A6C34878D82A}">
                    <a16:rowId xmlns:a16="http://schemas.microsoft.com/office/drawing/2014/main" val="10000"/>
                  </a:ext>
                </a:extLst>
              </a:tr>
              <a:tr h="633803">
                <a:tc>
                  <a:txBody>
                    <a:bodyPr/>
                    <a:lstStyle/>
                    <a:p>
                      <a:r>
                        <a:rPr lang="fr-CA" dirty="0"/>
                        <a:t>Vous ignorez</a:t>
                      </a:r>
                      <a:r>
                        <a:rPr lang="fr-CA" baseline="0" dirty="0"/>
                        <a:t> le commentaire et continuez l’enseignement.</a:t>
                      </a:r>
                      <a:endParaRPr lang="fr-C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strike="sngStrike" baseline="0" dirty="0"/>
                        <a:t>Didactique</a:t>
                      </a:r>
                      <a:endParaRPr lang="fr-CA" sz="2400" strike="sngStrike" dirty="0"/>
                    </a:p>
                    <a:p>
                      <a:r>
                        <a:rPr lang="fr-CA" sz="1200" dirty="0"/>
                        <a:t>                                             </a:t>
                      </a:r>
                      <a:r>
                        <a:rPr lang="fr-CA" sz="1200" strike="sngStrike" dirty="0"/>
                        <a:t>Apprentissage</a:t>
                      </a:r>
                    </a:p>
                    <a:p>
                      <a:r>
                        <a:rPr lang="fr-CA" sz="1200" baseline="0" dirty="0"/>
                        <a:t>                                            </a:t>
                      </a:r>
                      <a:r>
                        <a:rPr lang="fr-CA" sz="1200" strike="sngStrike" baseline="0" dirty="0"/>
                        <a:t> Enseignement</a:t>
                      </a:r>
                      <a:r>
                        <a:rPr lang="fr-CA" sz="1200" baseline="0" dirty="0"/>
                        <a:t>                                           </a:t>
                      </a:r>
                      <a:endParaRPr lang="fr-CA" sz="2400" dirty="0"/>
                    </a:p>
                  </a:txBody>
                  <a:tcPr/>
                </a:tc>
                <a:tc>
                  <a:txBody>
                    <a:bodyPr/>
                    <a:lstStyle/>
                    <a:p>
                      <a:r>
                        <a:rPr lang="fr-CA" sz="3200" dirty="0"/>
                        <a:t>- </a:t>
                      </a:r>
                      <a:r>
                        <a:rPr lang="fr-CA" sz="1200" dirty="0"/>
                        <a:t>100%</a:t>
                      </a:r>
                    </a:p>
                  </a:txBody>
                  <a:tcPr/>
                </a:tc>
                <a:extLst>
                  <a:ext uri="{0D108BD9-81ED-4DB2-BD59-A6C34878D82A}">
                    <a16:rowId xmlns:a16="http://schemas.microsoft.com/office/drawing/2014/main" val="10001"/>
                  </a:ext>
                </a:extLst>
              </a:tr>
              <a:tr h="370840">
                <a:tc>
                  <a:txBody>
                    <a:bodyPr/>
                    <a:lstStyle/>
                    <a:p>
                      <a:r>
                        <a:rPr lang="fr-CA" dirty="0"/>
                        <a:t>Vous</a:t>
                      </a:r>
                      <a:r>
                        <a:rPr lang="fr-CA" baseline="0" dirty="0"/>
                        <a:t> appelez la conseillère en services adaptés.</a:t>
                      </a:r>
                      <a:endParaRPr lang="fr-C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dirty="0"/>
                        <a:t>Vous dénoncez le</a:t>
                      </a:r>
                      <a:r>
                        <a:rPr lang="fr-CA" baseline="0" dirty="0"/>
                        <a:t> commentaire et faites un appel au respect. </a:t>
                      </a:r>
                      <a:endParaRPr lang="fr-C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r>
                        <a:rPr lang="fr-CA" sz="2400" dirty="0"/>
                        <a:t>+</a:t>
                      </a:r>
                    </a:p>
                  </a:txBody>
                  <a:tcPr/>
                </a:tc>
                <a:extLst>
                  <a:ext uri="{0D108BD9-81ED-4DB2-BD59-A6C34878D82A}">
                    <a16:rowId xmlns:a16="http://schemas.microsoft.com/office/drawing/2014/main" val="10003"/>
                  </a:ext>
                </a:extLst>
              </a:tr>
            </a:tbl>
          </a:graphicData>
        </a:graphic>
      </p:graphicFrame>
      <p:pic>
        <p:nvPicPr>
          <p:cNvPr id="11" name="Picture 8" descr="C:\Users\Lissa Gopal\AppData\Local\Microsoft\Windows\Temporary Internet Files\Content.IE5\VO4KZXUY\MC900438060[1].png"/>
          <p:cNvPicPr>
            <a:picLocks noChangeAspect="1" noChangeArrowheads="1"/>
          </p:cNvPicPr>
          <p:nvPr>
            <p:custDataLst>
              <p:tags r:id="rId9"/>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1835696" y="26369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C:\Users\Lissa Gopal\AppData\Local\Microsoft\Windows\Temporary Internet Files\Content.IE5\70Z19BV1\MC900441944[1].wmf"/>
          <p:cNvPicPr>
            <a:picLocks noChangeAspect="1" noChangeArrowheads="1"/>
          </p:cNvPicPr>
          <p:nvPr>
            <p:custDataLst>
              <p:tags r:id="rId10"/>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5508104" y="3068960"/>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Users\Lissa Gopal\AppData\Local\Microsoft\Windows\Temporary Internet Files\Content.IE5\70Z19BV1\MC900441996[1].wmf"/>
          <p:cNvPicPr>
            <a:picLocks noChangeAspect="1" noChangeArrowheads="1"/>
          </p:cNvPicPr>
          <p:nvPr>
            <p:custDataLst>
              <p:tags r:id="rId11"/>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755576" y="3212976"/>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C:\Users\Lissa Gopal\AppData\Local\Microsoft\Windows\Temporary Internet Files\Content.IE5\VO4KZXUY\MC900441958[1].wmf"/>
          <p:cNvPicPr>
            <a:picLocks noChangeAspect="1" noChangeArrowheads="1"/>
          </p:cNvPicPr>
          <p:nvPr>
            <p:custDataLst>
              <p:tags r:id="rId12"/>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3059832" y="3212976"/>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C:\Users\Lissa Gopal\AppData\Local\Microsoft\Windows\Temporary Internet Files\Content.IE5\VO4KZXUY\MC900434901[2].png"/>
          <p:cNvPicPr>
            <a:picLocks noChangeAspect="1" noChangeArrowheads="1"/>
          </p:cNvPicPr>
          <p:nvPr>
            <p:custDataLst>
              <p:tags r:id="rId13"/>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3419872" y="22048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4"/>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4716016" y="26369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C:\Users\Lissa Gopal\AppData\Local\Microsoft\Windows\Temporary Internet Files\Content.IE5\97U0R6SN\MC900413710[1].wmf"/>
          <p:cNvPicPr>
            <a:picLocks noChangeAspect="1" noChangeArrowheads="1"/>
          </p:cNvPicPr>
          <p:nvPr>
            <p:custDataLst>
              <p:tags r:id="rId15"/>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5275869" y="4526369"/>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5" descr="C:\Users\Lissa Gopal\AppData\Local\Microsoft\Windows\Temporary Internet Files\Content.IE5\VO4KZXUY\MC900434901[2].png"/>
          <p:cNvPicPr>
            <a:picLocks noChangeAspect="1" noChangeArrowheads="1"/>
          </p:cNvPicPr>
          <p:nvPr>
            <p:custDataLst>
              <p:tags r:id="rId16"/>
            </p:custDataLst>
          </p:nvPr>
        </p:nvPicPr>
        <p:blipFill>
          <a:blip r:embed="rId27" cstate="print">
            <a:extLst>
              <a:ext uri="{BEBA8EAE-BF5A-486C-A8C5-ECC9F3942E4B}">
                <a14:imgProps xmlns:a14="http://schemas.microsoft.com/office/drawing/2010/main">
                  <a14:imgLayer r:embed="rId28">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716016" y="4876045"/>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5" descr="C:\Users\Lissa Gopal\AppData\Local\Microsoft\Windows\Temporary Internet Files\Content.IE5\VO4KZXUY\MC900434901[2].png"/>
          <p:cNvPicPr>
            <a:picLocks noChangeAspect="1" noChangeArrowheads="1"/>
          </p:cNvPicPr>
          <p:nvPr>
            <p:custDataLst>
              <p:tags r:id="rId17"/>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737427" y="5626183"/>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C:\Users\Lissa Gopal\AppData\Local\Microsoft\Windows\Temporary Internet Files\Content.IE5\97U0R6SN\MC900413710[1].wmf"/>
          <p:cNvPicPr>
            <a:picLocks noChangeAspect="1" noChangeArrowheads="1"/>
          </p:cNvPicPr>
          <p:nvPr>
            <p:custDataLst>
              <p:tags r:id="rId18"/>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5217466" y="513776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C:\Users\Lissa Gopal\AppData\Local\Microsoft\Windows\Temporary Internet Files\Content.IE5\97U0R6SN\MC900413710[1].wmf"/>
          <p:cNvPicPr>
            <a:picLocks noChangeAspect="1" noChangeArrowheads="1"/>
          </p:cNvPicPr>
          <p:nvPr>
            <p:custDataLst>
              <p:tags r:id="rId19"/>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5275869" y="5858808"/>
            <a:ext cx="453096" cy="459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269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13</a:t>
            </a:fld>
            <a:endParaRPr lang="fr-CA"/>
          </a:p>
        </p:txBody>
      </p:sp>
      <p:sp>
        <p:nvSpPr>
          <p:cNvPr id="4" name="Espace réservé du numéro de diapositive 3"/>
          <p:cNvSpPr txBox="1">
            <a:spLocks/>
          </p:cNvSpPr>
          <p:nvPr>
            <p:custDataLst>
              <p:tags r:id="rId2"/>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Espace réservé du numéro de diapositive 2"/>
          <p:cNvSpPr txBox="1">
            <a:spLocks/>
          </p:cNvSpPr>
          <p:nvPr>
            <p:custDataLst>
              <p:tags r:id="rId3"/>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Espace réservé du numéro de diapositive 2"/>
          <p:cNvSpPr txBox="1">
            <a:spLocks/>
          </p:cNvSpPr>
          <p:nvPr>
            <p:custDataLst>
              <p:tags r:id="rId4"/>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13</a:t>
            </a:fld>
            <a:endParaRPr lang="fr-CA" dirty="0"/>
          </a:p>
        </p:txBody>
      </p:sp>
      <p:sp>
        <p:nvSpPr>
          <p:cNvPr id="7" name="Titre 1"/>
          <p:cNvSpPr txBox="1">
            <a:spLocks/>
          </p:cNvSpPr>
          <p:nvPr>
            <p:custDataLst>
              <p:tags r:id="rId5"/>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Danny</a:t>
            </a:r>
          </a:p>
        </p:txBody>
      </p:sp>
      <p:sp>
        <p:nvSpPr>
          <p:cNvPr id="8" name="Espace réservé du numéro de diapositive 3"/>
          <p:cNvSpPr txBox="1">
            <a:spLocks/>
          </p:cNvSpPr>
          <p:nvPr>
            <p:custDataLst>
              <p:tags r:id="rId6"/>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9" name="Espace réservé du contenu 2"/>
          <p:cNvSpPr txBox="1">
            <a:spLocks/>
          </p:cNvSpPr>
          <p:nvPr>
            <p:custDataLst>
              <p:tags r:id="rId7"/>
            </p:custDataLst>
          </p:nvPr>
        </p:nvSpPr>
        <p:spPr>
          <a:xfrm>
            <a:off x="467544" y="476672"/>
            <a:ext cx="8064896" cy="2973706"/>
          </a:xfrm>
          <a:prstGeom prst="rect">
            <a:avLst/>
          </a:prstGeom>
          <a:solidFill>
            <a:schemeClr val="bg1">
              <a:lumMod val="85000"/>
            </a:schemeClr>
          </a:solidFill>
        </p:spPr>
        <p:txBody>
          <a:bodyPr>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fr-CA" sz="2300" dirty="0"/>
              <a:t>Un étudiant ayant un trouble d’apprentissage et un trouble du déficit de l’attention est en stage de deuxième année. Il maîtrise une partie des compétences avec facilité, mais tous les travaux écrits et le journal de bord sont incomplets et bourrés de fautes. De plus, lorsqu’il effectue certaines tâches, il se trompe dans l’ordre d’exécution et devient anxieux, il arpente la pièce, a des propos où il se dénigre. Ses collègues ne savent plus comment réagir.</a:t>
            </a:r>
          </a:p>
          <a:p>
            <a:pPr marL="0" indent="0">
              <a:buFont typeface="Wingdings"/>
              <a:buNone/>
            </a:pPr>
            <a:endParaRPr lang="fr-CA" sz="2200" i="1" u="sng" dirty="0"/>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t>Objet(s)                                           Étudiant(s) </a:t>
            </a:r>
          </a:p>
          <a:p>
            <a:pPr marL="0" indent="0">
              <a:buFont typeface="Wingdings"/>
              <a:buNone/>
            </a:pPr>
            <a:endParaRPr lang="fr-CA" sz="1900" b="1" dirty="0"/>
          </a:p>
          <a:p>
            <a:pPr marL="0" indent="0">
              <a:buFont typeface="Wingdings"/>
              <a:buNone/>
            </a:pPr>
            <a:r>
              <a:rPr lang="fr-CA" sz="1500" b="1" dirty="0"/>
              <a:t>                         Didactique                                    Apprentissage        </a:t>
            </a:r>
            <a:r>
              <a:rPr lang="fr-CA" sz="1500" b="1" dirty="0">
                <a:sym typeface="Wingdings"/>
              </a:rPr>
              <a:t>                      </a:t>
            </a:r>
            <a:r>
              <a:rPr lang="fr-CA" sz="1500" b="1" dirty="0"/>
              <a:t>Enseignement                    </a:t>
            </a:r>
            <a:endParaRPr lang="fr-CA" dirty="0"/>
          </a:p>
        </p:txBody>
      </p:sp>
      <p:graphicFrame>
        <p:nvGraphicFramePr>
          <p:cNvPr id="10" name="Tableau 9"/>
          <p:cNvGraphicFramePr>
            <a:graphicFrameLocks noGrp="1"/>
          </p:cNvGraphicFramePr>
          <p:nvPr>
            <p:custDataLst>
              <p:tags r:id="rId8"/>
            </p:custDataLst>
            <p:extLst>
              <p:ext uri="{D42A27DB-BD31-4B8C-83A1-F6EECF244321}">
                <p14:modId xmlns:p14="http://schemas.microsoft.com/office/powerpoint/2010/main" val="922124078"/>
              </p:ext>
            </p:extLst>
          </p:nvPr>
        </p:nvGraphicFramePr>
        <p:xfrm>
          <a:off x="467544" y="3501008"/>
          <a:ext cx="7662969" cy="3193767"/>
        </p:xfrm>
        <a:graphic>
          <a:graphicData uri="http://schemas.openxmlformats.org/drawingml/2006/table">
            <a:tbl>
              <a:tblPr firstRow="1" bandRow="1">
                <a:tableStyleId>{5C22544A-7EE6-4342-B048-85BDC9FD1C3A}</a:tableStyleId>
              </a:tblPr>
              <a:tblGrid>
                <a:gridCol w="360040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30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a:t>
                      </a:r>
                      <a:endParaRPr lang="fr-CA" sz="1200" dirty="0"/>
                    </a:p>
                  </a:txBody>
                  <a:tcPr/>
                </a:tc>
                <a:extLst>
                  <a:ext uri="{0D108BD9-81ED-4DB2-BD59-A6C34878D82A}">
                    <a16:rowId xmlns:a16="http://schemas.microsoft.com/office/drawing/2014/main" val="10000"/>
                  </a:ext>
                </a:extLst>
              </a:tr>
              <a:tr h="938838">
                <a:tc>
                  <a:txBody>
                    <a:bodyPr/>
                    <a:lstStyle/>
                    <a:p>
                      <a:r>
                        <a:rPr lang="fr-CA" sz="1600" dirty="0"/>
                        <a:t>Vous consultez le département,</a:t>
                      </a:r>
                      <a:r>
                        <a:rPr lang="fr-CA" sz="1600" baseline="0" dirty="0"/>
                        <a:t> le milieu, l’équipe des services adaptés avant de rencontrer l’étudiant.</a:t>
                      </a:r>
                      <a:endParaRPr lang="fr-CA"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t>Didactique</a:t>
                      </a:r>
                      <a:endParaRPr lang="fr-CA" sz="2400" dirty="0"/>
                    </a:p>
                    <a:p>
                      <a:r>
                        <a:rPr lang="fr-CA" sz="1200" dirty="0"/>
                        <a:t>                                             Apprentissage</a:t>
                      </a:r>
                    </a:p>
                    <a:p>
                      <a:r>
                        <a:rPr lang="fr-CA" sz="1200" baseline="0" dirty="0"/>
                        <a:t>                                             Enseignement</a:t>
                      </a:r>
                    </a:p>
                    <a:p>
                      <a:r>
                        <a:rPr lang="fr-CA" sz="1200" baseline="0" dirty="0"/>
                        <a:t>                                             </a:t>
                      </a:r>
                      <a:endParaRPr lang="fr-CA" sz="2400" dirty="0"/>
                    </a:p>
                  </a:txBody>
                  <a:tcPr/>
                </a:tc>
                <a:tc>
                  <a:txBody>
                    <a:bodyPr/>
                    <a:lstStyle/>
                    <a:p>
                      <a:endParaRPr lang="fr-CA"/>
                    </a:p>
                  </a:txBody>
                  <a:tcPr/>
                </a:tc>
                <a:extLst>
                  <a:ext uri="{0D108BD9-81ED-4DB2-BD59-A6C34878D82A}">
                    <a16:rowId xmlns:a16="http://schemas.microsoft.com/office/drawing/2014/main" val="10001"/>
                  </a:ext>
                </a:extLst>
              </a:tr>
              <a:tr h="657186">
                <a:tc>
                  <a:txBody>
                    <a:bodyPr/>
                    <a:lstStyle/>
                    <a:p>
                      <a:r>
                        <a:rPr lang="fr-CA" sz="1600" dirty="0"/>
                        <a:t>Vous rencontrez l’étudiant pour lui nommer</a:t>
                      </a:r>
                      <a:r>
                        <a:rPr lang="fr-CA" sz="1600" baseline="0" dirty="0"/>
                        <a:t> les difficultés et lui demandez des améliorations avant la prochaine supervision.</a:t>
                      </a:r>
                      <a:r>
                        <a:rPr lang="fr-CA" sz="1600"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657186">
                <a:tc>
                  <a:txBody>
                    <a:bodyPr/>
                    <a:lstStyle/>
                    <a:p>
                      <a:r>
                        <a:rPr lang="fr-CA" sz="1600" dirty="0"/>
                        <a:t>Vous offrez</a:t>
                      </a:r>
                      <a:r>
                        <a:rPr lang="fr-CA" sz="1600" baseline="0" dirty="0"/>
                        <a:t> plus de temps pour superviser l’étudiant en stage.</a:t>
                      </a:r>
                      <a:endParaRPr lang="fr-CA"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11" name="Picture 8" descr="C:\Users\Lissa Gopal\AppData\Local\Microsoft\Windows\Temporary Internet Files\Content.IE5\VO4KZXUY\MC900438060[1].png"/>
          <p:cNvPicPr>
            <a:picLocks noChangeAspect="1" noChangeArrowheads="1"/>
          </p:cNvPicPr>
          <p:nvPr>
            <p:custDataLst>
              <p:tags r:id="rId9"/>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1691680" y="242088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C:\Users\Lissa Gopal\AppData\Local\Microsoft\Windows\Temporary Internet Files\Content.IE5\70Z19BV1\MC900441944[1].wmf"/>
          <p:cNvPicPr>
            <a:picLocks noChangeAspect="1" noChangeArrowheads="1"/>
          </p:cNvPicPr>
          <p:nvPr>
            <p:custDataLst>
              <p:tags r:id="rId10"/>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5390539" y="3113478"/>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Users\Lissa Gopal\AppData\Local\Microsoft\Windows\Temporary Internet Files\Content.IE5\70Z19BV1\MC900441996[1].wmf"/>
          <p:cNvPicPr>
            <a:picLocks noChangeAspect="1" noChangeArrowheads="1"/>
          </p:cNvPicPr>
          <p:nvPr>
            <p:custDataLst>
              <p:tags r:id="rId11"/>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755576" y="3204442"/>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C:\Users\Lissa Gopal\AppData\Local\Microsoft\Windows\Temporary Internet Files\Content.IE5\VO4KZXUY\MC900441958[1].wmf"/>
          <p:cNvPicPr>
            <a:picLocks noChangeAspect="1" noChangeArrowheads="1"/>
          </p:cNvPicPr>
          <p:nvPr>
            <p:custDataLst>
              <p:tags r:id="rId12"/>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3112143" y="3155773"/>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C:\Users\Lissa Gopal\AppData\Local\Microsoft\Windows\Temporary Internet Files\Content.IE5\VO4KZXUY\MC900434901[2].png"/>
          <p:cNvPicPr>
            <a:picLocks noChangeAspect="1" noChangeArrowheads="1"/>
          </p:cNvPicPr>
          <p:nvPr>
            <p:custDataLst>
              <p:tags r:id="rId13"/>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3336976" y="2218663"/>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4"/>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4355976" y="2492896"/>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5" descr="C:\Users\Lissa Gopal\AppData\Local\Microsoft\Windows\Temporary Internet Files\Content.IE5\VO4KZXUY\MC900434901[2].png"/>
          <p:cNvPicPr>
            <a:picLocks noChangeAspect="1" noChangeArrowheads="1"/>
          </p:cNvPicPr>
          <p:nvPr>
            <p:custDataLst>
              <p:tags r:id="rId15"/>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932040" y="40050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C:\Users\Lissa Gopal\AppData\Local\Microsoft\Windows\Temporary Internet Files\Content.IE5\97U0R6SN\MC900413710[1].wmf"/>
          <p:cNvPicPr>
            <a:picLocks noChangeAspect="1" noChangeArrowheads="1"/>
          </p:cNvPicPr>
          <p:nvPr>
            <p:custDataLst>
              <p:tags r:id="rId16"/>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436096" y="44371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C:\Users\Lissa Gopal\AppData\Local\Microsoft\Windows\Temporary Internet Files\Content.IE5\VO4KZXUY\MC900438060[1].png"/>
          <p:cNvPicPr>
            <a:picLocks noChangeAspect="1" noChangeArrowheads="1"/>
          </p:cNvPicPr>
          <p:nvPr>
            <p:custDataLst>
              <p:tags r:id="rId17"/>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211960" y="44371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5" descr="C:\Users\Lissa Gopal\AppData\Local\Microsoft\Windows\Temporary Internet Files\Content.IE5\VO4KZXUY\MC900434901[2].png"/>
          <p:cNvPicPr>
            <a:picLocks noChangeAspect="1" noChangeArrowheads="1"/>
          </p:cNvPicPr>
          <p:nvPr>
            <p:custDataLst>
              <p:tags r:id="rId18"/>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860032" y="4941168"/>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5" descr="C:\Users\Lissa Gopal\AppData\Local\Microsoft\Windows\Temporary Internet Files\Content.IE5\VO4KZXUY\MC900434901[2].png"/>
          <p:cNvPicPr>
            <a:picLocks noChangeAspect="1" noChangeArrowheads="1"/>
          </p:cNvPicPr>
          <p:nvPr>
            <p:custDataLst>
              <p:tags r:id="rId19"/>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860032" y="6093296"/>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C:\Users\Lissa Gopal\AppData\Local\Microsoft\Windows\Temporary Internet Files\Content.IE5\97U0R6SN\MC900413710[1].wmf"/>
          <p:cNvPicPr>
            <a:picLocks noChangeAspect="1" noChangeArrowheads="1"/>
          </p:cNvPicPr>
          <p:nvPr>
            <p:custDataLst>
              <p:tags r:id="rId20"/>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436096" y="5373216"/>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C:\Users\Lissa Gopal\AppData\Local\Microsoft\Windows\Temporary Internet Files\Content.IE5\97U0R6SN\MC900413710[1].wmf"/>
          <p:cNvPicPr>
            <a:picLocks noChangeAspect="1" noChangeArrowheads="1"/>
          </p:cNvPicPr>
          <p:nvPr>
            <p:custDataLst>
              <p:tags r:id="rId21"/>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364088" y="6398865"/>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8" descr="C:\Users\Lissa Gopal\AppData\Local\Microsoft\Windows\Temporary Internet Files\Content.IE5\VO4KZXUY\MC900438060[1].png"/>
          <p:cNvPicPr>
            <a:picLocks noChangeAspect="1" noChangeArrowheads="1"/>
          </p:cNvPicPr>
          <p:nvPr>
            <p:custDataLst>
              <p:tags r:id="rId22"/>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283968" y="551723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C:\Users\Lissa Gopal\AppData\Local\Microsoft\Windows\Temporary Internet Files\Content.IE5\VO4KZXUY\MC900438060[1].png"/>
          <p:cNvPicPr>
            <a:picLocks noChangeAspect="1" noChangeArrowheads="1"/>
          </p:cNvPicPr>
          <p:nvPr>
            <p:custDataLst>
              <p:tags r:id="rId23"/>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211960" y="6388224"/>
            <a:ext cx="469776" cy="469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14</a:t>
            </a:fld>
            <a:endParaRPr lang="fr-CA"/>
          </a:p>
        </p:txBody>
      </p:sp>
      <p:sp>
        <p:nvSpPr>
          <p:cNvPr id="4" name="Espace réservé du numéro de diapositive 2"/>
          <p:cNvSpPr txBox="1">
            <a:spLocks/>
          </p:cNvSpPr>
          <p:nvPr>
            <p:custDataLst>
              <p:tags r:id="rId2"/>
            </p:custDataLst>
          </p:nvPr>
        </p:nvSpPr>
        <p:spPr>
          <a:xfrm>
            <a:off x="8129016" y="5734050"/>
            <a:ext cx="609600" cy="521208"/>
          </a:xfrm>
          <a:prstGeom prst="rect">
            <a:avLst/>
          </a:prstGeom>
        </p:spPr>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B14508CC-02CD-4844-998A-B258F54BD078}" type="slidenum">
              <a:rPr kumimoji="0" lang="fr-CA" sz="1400" b="1"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fr-CA" sz="1400" b="1" i="0" u="none" strike="noStrike" kern="1200" cap="none" spc="0" normalizeH="0" baseline="0" noProof="0">
              <a:ln>
                <a:noFill/>
              </a:ln>
              <a:solidFill>
                <a:srgbClr val="FFFFFF"/>
              </a:solidFill>
              <a:effectLst/>
              <a:uLnTx/>
              <a:uFillTx/>
              <a:latin typeface="+mn-lt"/>
              <a:ea typeface="+mn-ea"/>
              <a:cs typeface="+mn-cs"/>
            </a:endParaRPr>
          </a:p>
        </p:txBody>
      </p:sp>
      <p:sp>
        <p:nvSpPr>
          <p:cNvPr id="5" name="Espace réservé du numéro de diapositive 3"/>
          <p:cNvSpPr txBox="1">
            <a:spLocks/>
          </p:cNvSpPr>
          <p:nvPr>
            <p:custDataLst>
              <p:tags r:id="rId3"/>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Espace réservé du numéro de diapositive 2"/>
          <p:cNvSpPr txBox="1">
            <a:spLocks/>
          </p:cNvSpPr>
          <p:nvPr>
            <p:custDataLst>
              <p:tags r:id="rId4"/>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Espace réservé du numéro de diapositive 2"/>
          <p:cNvSpPr txBox="1">
            <a:spLocks/>
          </p:cNvSpPr>
          <p:nvPr>
            <p:custDataLst>
              <p:tags r:id="rId5"/>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14</a:t>
            </a:fld>
            <a:endParaRPr lang="fr-CA" dirty="0"/>
          </a:p>
        </p:txBody>
      </p:sp>
      <p:sp>
        <p:nvSpPr>
          <p:cNvPr id="8" name="Titre 1"/>
          <p:cNvSpPr txBox="1">
            <a:spLocks/>
          </p:cNvSpPr>
          <p:nvPr>
            <p:custDataLst>
              <p:tags r:id="rId6"/>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Danny - réponse</a:t>
            </a:r>
          </a:p>
        </p:txBody>
      </p:sp>
      <p:sp>
        <p:nvSpPr>
          <p:cNvPr id="9" name="Espace réservé du numéro de diapositive 3"/>
          <p:cNvSpPr txBox="1">
            <a:spLocks/>
          </p:cNvSpPr>
          <p:nvPr>
            <p:custDataLst>
              <p:tags r:id="rId7"/>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10" name="Espace réservé du contenu 2"/>
          <p:cNvSpPr txBox="1">
            <a:spLocks/>
          </p:cNvSpPr>
          <p:nvPr>
            <p:custDataLst>
              <p:tags r:id="rId8"/>
            </p:custDataLst>
          </p:nvPr>
        </p:nvSpPr>
        <p:spPr>
          <a:xfrm>
            <a:off x="467544" y="606698"/>
            <a:ext cx="8271072" cy="2843680"/>
          </a:xfrm>
          <a:prstGeom prst="rect">
            <a:avLst/>
          </a:prstGeom>
          <a:solidFill>
            <a:schemeClr val="bg1">
              <a:lumMod val="85000"/>
            </a:schemeClr>
          </a:solidFill>
        </p:spPr>
        <p:txBody>
          <a:bodyPr>
            <a:normAutofit fontScale="55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fr-CA" sz="2900" dirty="0"/>
              <a:t>Un étudiant ayant un trouble d’apprentissage et un trouble du déficit de l’attention est en stage de deuxième année. Il maîtrise une partie des compétences avec facilité, mais tous les travaux écrits et le journal de bord sont incomplets et bourrés de fautes. De plus, lorsqu’il effectue certaines tâches il se trompe dans l’ordre d’exécution et devient anxieux, il arpente la pièce, a des propos où il se dénigre. Ses collègues ne savent plus comment réagir.</a:t>
            </a:r>
          </a:p>
          <a:p>
            <a:pPr marL="0" indent="0">
              <a:buFont typeface="Wingdings"/>
              <a:buNone/>
            </a:pPr>
            <a:endParaRPr lang="fr-CA" sz="2200" i="1" u="sng" dirty="0"/>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solidFill>
                  <a:srgbClr val="FF0000"/>
                </a:solidFill>
              </a:rPr>
              <a:t>Objet(s)                                                                    </a:t>
            </a:r>
            <a:r>
              <a:rPr lang="fr-CA" sz="2200" b="1" dirty="0">
                <a:solidFill>
                  <a:srgbClr val="FF0000"/>
                </a:solidFill>
              </a:rPr>
              <a:t>Étudiant(s) </a:t>
            </a:r>
            <a:endParaRPr lang="fr-CA" sz="1900" b="1" dirty="0">
              <a:solidFill>
                <a:srgbClr val="FF0000"/>
              </a:solidFill>
            </a:endParaRPr>
          </a:p>
          <a:p>
            <a:pPr marL="0" indent="0">
              <a:buFont typeface="Wingdings"/>
              <a:buNone/>
            </a:pPr>
            <a:endParaRPr lang="fr-CA" sz="1900" b="1" dirty="0"/>
          </a:p>
          <a:p>
            <a:pPr marL="0" indent="0">
              <a:buFont typeface="Wingdings"/>
              <a:buNone/>
            </a:pPr>
            <a:r>
              <a:rPr lang="fr-CA" sz="1500" b="1" dirty="0"/>
              <a:t>                         </a:t>
            </a:r>
            <a:r>
              <a:rPr lang="fr-CA" sz="2200" b="1" dirty="0"/>
              <a:t>Didactique                                    </a:t>
            </a:r>
            <a:r>
              <a:rPr lang="fr-CA" sz="2200" b="1" dirty="0">
                <a:solidFill>
                  <a:srgbClr val="FF0000"/>
                </a:solidFill>
              </a:rPr>
              <a:t>Apprentissage </a:t>
            </a:r>
            <a:r>
              <a:rPr lang="fr-CA" sz="2200" b="1" dirty="0"/>
              <a:t>       </a:t>
            </a:r>
            <a:r>
              <a:rPr lang="fr-CA" sz="2200" b="1" dirty="0">
                <a:sym typeface="Wingdings"/>
              </a:rPr>
              <a:t>                      </a:t>
            </a:r>
            <a:r>
              <a:rPr lang="fr-CA" sz="2200" b="1" dirty="0"/>
              <a:t>Enseignement</a:t>
            </a:r>
            <a:endParaRPr lang="fr-CA" sz="3600" dirty="0">
              <a:solidFill>
                <a:srgbClr val="FF0000"/>
              </a:solidFill>
            </a:endParaRPr>
          </a:p>
        </p:txBody>
      </p:sp>
      <p:graphicFrame>
        <p:nvGraphicFramePr>
          <p:cNvPr id="11" name="Tableau 10"/>
          <p:cNvGraphicFramePr>
            <a:graphicFrameLocks noGrp="1"/>
          </p:cNvGraphicFramePr>
          <p:nvPr>
            <p:custDataLst>
              <p:tags r:id="rId9"/>
            </p:custDataLst>
            <p:extLst>
              <p:ext uri="{D42A27DB-BD31-4B8C-83A1-F6EECF244321}">
                <p14:modId xmlns:p14="http://schemas.microsoft.com/office/powerpoint/2010/main" val="3174918620"/>
              </p:ext>
            </p:extLst>
          </p:nvPr>
        </p:nvGraphicFramePr>
        <p:xfrm>
          <a:off x="467544" y="3501008"/>
          <a:ext cx="7662969" cy="3193767"/>
        </p:xfrm>
        <a:graphic>
          <a:graphicData uri="http://schemas.openxmlformats.org/drawingml/2006/table">
            <a:tbl>
              <a:tblPr firstRow="1" bandRow="1">
                <a:tableStyleId>{5C22544A-7EE6-4342-B048-85BDC9FD1C3A}</a:tableStyleId>
              </a:tblPr>
              <a:tblGrid>
                <a:gridCol w="360040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30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a:t>
                      </a:r>
                      <a:endParaRPr lang="fr-CA" sz="1200" dirty="0"/>
                    </a:p>
                  </a:txBody>
                  <a:tcPr/>
                </a:tc>
                <a:extLst>
                  <a:ext uri="{0D108BD9-81ED-4DB2-BD59-A6C34878D82A}">
                    <a16:rowId xmlns:a16="http://schemas.microsoft.com/office/drawing/2014/main" val="10000"/>
                  </a:ext>
                </a:extLst>
              </a:tr>
              <a:tr h="938838">
                <a:tc>
                  <a:txBody>
                    <a:bodyPr/>
                    <a:lstStyle/>
                    <a:p>
                      <a:r>
                        <a:rPr lang="fr-CA" sz="1600" dirty="0"/>
                        <a:t>Vous consultez le département,</a:t>
                      </a:r>
                      <a:r>
                        <a:rPr lang="fr-CA" sz="1600" baseline="0" dirty="0"/>
                        <a:t> le milieu, l’équipe des services adaptés avant de rencontrer l’étudiant.</a:t>
                      </a:r>
                      <a:endParaRPr lang="fr-CA"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solidFill>
                            <a:schemeClr val="tx1">
                              <a:lumMod val="65000"/>
                              <a:lumOff val="35000"/>
                            </a:schemeClr>
                          </a:solidFill>
                        </a:rPr>
                        <a:t>Didactique</a:t>
                      </a:r>
                      <a:endParaRPr lang="fr-CA" sz="2400" dirty="0">
                        <a:solidFill>
                          <a:schemeClr val="tx1">
                            <a:lumMod val="65000"/>
                            <a:lumOff val="35000"/>
                          </a:schemeClr>
                        </a:solidFill>
                      </a:endParaRPr>
                    </a:p>
                    <a:p>
                      <a:r>
                        <a:rPr lang="fr-CA" sz="1200" dirty="0"/>
                        <a:t>                                             Apprentissage</a:t>
                      </a:r>
                    </a:p>
                    <a:p>
                      <a:r>
                        <a:rPr lang="fr-CA" sz="1200" baseline="0" dirty="0"/>
                        <a:t>                                             </a:t>
                      </a:r>
                      <a:r>
                        <a:rPr lang="fr-CA" sz="1200" baseline="0" dirty="0">
                          <a:solidFill>
                            <a:schemeClr val="tx1">
                              <a:lumMod val="65000"/>
                              <a:lumOff val="35000"/>
                            </a:schemeClr>
                          </a:solidFill>
                        </a:rPr>
                        <a:t>Enseignement </a:t>
                      </a:r>
                      <a:r>
                        <a:rPr lang="fr-CA" sz="1200" baseline="0" dirty="0"/>
                        <a:t>                                          </a:t>
                      </a:r>
                      <a:endParaRPr lang="fr-CA" sz="2400" dirty="0"/>
                    </a:p>
                  </a:txBody>
                  <a:tcPr/>
                </a:tc>
                <a:tc>
                  <a:txBody>
                    <a:bodyPr/>
                    <a:lstStyle/>
                    <a:p>
                      <a:endParaRPr lang="fr-CA"/>
                    </a:p>
                  </a:txBody>
                  <a:tcPr/>
                </a:tc>
                <a:extLst>
                  <a:ext uri="{0D108BD9-81ED-4DB2-BD59-A6C34878D82A}">
                    <a16:rowId xmlns:a16="http://schemas.microsoft.com/office/drawing/2014/main" val="10001"/>
                  </a:ext>
                </a:extLst>
              </a:tr>
              <a:tr h="657186">
                <a:tc>
                  <a:txBody>
                    <a:bodyPr/>
                    <a:lstStyle/>
                    <a:p>
                      <a:r>
                        <a:rPr lang="fr-CA" sz="1600" dirty="0"/>
                        <a:t>Vous rencontrez l’étudiant pour lui nommer</a:t>
                      </a:r>
                      <a:r>
                        <a:rPr lang="fr-CA" sz="1600" baseline="0" dirty="0"/>
                        <a:t> les difficultés et lui demandez des améliorations avant la prochaine supervision.</a:t>
                      </a:r>
                      <a:r>
                        <a:rPr lang="fr-CA" sz="1600"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 </a:t>
                      </a:r>
                      <a:r>
                        <a:rPr kumimoji="0" lang="fr-CA" sz="1200" b="0" i="0" u="none" strike="sngStrike" kern="1200" cap="none" spc="0" normalizeH="0" baseline="0" noProof="0" dirty="0">
                          <a:ln>
                            <a:noFill/>
                          </a:ln>
                          <a:solidFill>
                            <a:schemeClr val="tx1">
                              <a:lumMod val="65000"/>
                              <a:lumOff val="35000"/>
                            </a:schemeClr>
                          </a:solidFill>
                          <a:effectLst/>
                          <a:uLnTx/>
                          <a:uFillTx/>
                          <a:latin typeface="+mn-lt"/>
                          <a:ea typeface="+mn-ea"/>
                          <a:cs typeface="+mn-cs"/>
                        </a:rPr>
                        <a:t>Enseignement</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                                      </a:t>
                      </a:r>
                      <a:endParaRPr lang="fr-CA" strike="noStrike" dirty="0">
                        <a:solidFill>
                          <a:schemeClr val="tx1">
                            <a:lumMod val="65000"/>
                            <a:lumOff val="35000"/>
                          </a:schemeClr>
                        </a:solidFill>
                      </a:endParaRPr>
                    </a:p>
                  </a:txBody>
                  <a:tcPr/>
                </a:tc>
                <a:tc>
                  <a:txBody>
                    <a:bodyPr/>
                    <a:lstStyle/>
                    <a:p>
                      <a:endParaRPr lang="fr-CA" dirty="0"/>
                    </a:p>
                  </a:txBody>
                  <a:tcPr/>
                </a:tc>
                <a:extLst>
                  <a:ext uri="{0D108BD9-81ED-4DB2-BD59-A6C34878D82A}">
                    <a16:rowId xmlns:a16="http://schemas.microsoft.com/office/drawing/2014/main" val="10002"/>
                  </a:ext>
                </a:extLst>
              </a:tr>
              <a:tr h="657186">
                <a:tc>
                  <a:txBody>
                    <a:bodyPr/>
                    <a:lstStyle/>
                    <a:p>
                      <a:r>
                        <a:rPr lang="fr-CA" sz="1600" dirty="0"/>
                        <a:t>Vous offrez</a:t>
                      </a:r>
                      <a:r>
                        <a:rPr lang="fr-CA" sz="1600" baseline="0" dirty="0"/>
                        <a:t> plus de temps pour superviser l’étudiant en stage.</a:t>
                      </a:r>
                      <a:endParaRPr lang="fr-CA"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Enseignemen</a:t>
                      </a:r>
                      <a:r>
                        <a:rPr kumimoji="0" lang="fr-CA" sz="1200" b="0" i="0" u="none" strike="sngStrike" kern="1200" cap="none" spc="0" normalizeH="0" baseline="0" noProof="0" dirty="0">
                          <a:ln>
                            <a:noFill/>
                          </a:ln>
                          <a:solidFill>
                            <a:schemeClr val="tx1">
                              <a:lumMod val="65000"/>
                              <a:lumOff val="35000"/>
                            </a:schemeClr>
                          </a:solidFill>
                          <a:effectLst/>
                          <a:uLnTx/>
                          <a:uFillTx/>
                          <a:latin typeface="+mn-lt"/>
                          <a:ea typeface="+mn-ea"/>
                          <a:cs typeface="+mn-cs"/>
                        </a:rPr>
                        <a:t>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12" name="Picture 8" descr="C:\Users\Lissa Gopal\AppData\Local\Microsoft\Windows\Temporary Internet Files\Content.IE5\VO4KZXUY\MC900438060[1].png"/>
          <p:cNvPicPr>
            <a:picLocks noChangeAspect="1" noChangeArrowheads="1"/>
          </p:cNvPicPr>
          <p:nvPr>
            <p:custDataLst>
              <p:tags r:id="rId10"/>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1691680" y="2585873"/>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C:\Users\Lissa Gopal\AppData\Local\Microsoft\Windows\Temporary Internet Files\Content.IE5\70Z19BV1\MC900441944[1].wmf"/>
          <p:cNvPicPr>
            <a:picLocks noChangeAspect="1" noChangeArrowheads="1"/>
          </p:cNvPicPr>
          <p:nvPr>
            <p:custDataLst>
              <p:tags r:id="rId11"/>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5580112" y="3008122"/>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descr="C:\Users\Lissa Gopal\AppData\Local\Microsoft\Windows\Temporary Internet Files\Content.IE5\70Z19BV1\MC900441996[1].wmf"/>
          <p:cNvPicPr>
            <a:picLocks noChangeAspect="1" noChangeArrowheads="1"/>
          </p:cNvPicPr>
          <p:nvPr>
            <p:custDataLst>
              <p:tags r:id="rId12"/>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67544" y="3168199"/>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Lissa Gopal\AppData\Local\Microsoft\Windows\Temporary Internet Files\Content.IE5\VO4KZXUY\MC900441958[1].wmf"/>
          <p:cNvPicPr>
            <a:picLocks noChangeAspect="1" noChangeArrowheads="1"/>
          </p:cNvPicPr>
          <p:nvPr>
            <p:custDataLst>
              <p:tags r:id="rId13"/>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2899652" y="3107892"/>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C:\Users\Lissa Gopal\AppData\Local\Microsoft\Windows\Temporary Internet Files\Content.IE5\VO4KZXUY\MC900434901[2].png"/>
          <p:cNvPicPr>
            <a:picLocks noChangeAspect="1" noChangeArrowheads="1"/>
          </p:cNvPicPr>
          <p:nvPr>
            <p:custDataLst>
              <p:tags r:id="rId14"/>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3179968" y="2305328"/>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C:\Users\Lissa Gopal\AppData\Local\Microsoft\Windows\Temporary Internet Files\Content.IE5\97U0R6SN\MC900413710[1].wmf"/>
          <p:cNvPicPr>
            <a:picLocks noChangeAspect="1" noChangeArrowheads="1"/>
          </p:cNvPicPr>
          <p:nvPr>
            <p:custDataLst>
              <p:tags r:id="rId15"/>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4355976" y="2492896"/>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5" descr="C:\Users\Lissa Gopal\AppData\Local\Microsoft\Windows\Temporary Internet Files\Content.IE5\VO4KZXUY\MC900434901[2].png"/>
          <p:cNvPicPr>
            <a:picLocks noChangeAspect="1" noChangeArrowheads="1"/>
          </p:cNvPicPr>
          <p:nvPr>
            <p:custDataLst>
              <p:tags r:id="rId16"/>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88024" y="40050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6" descr="C:\Users\Lissa Gopal\AppData\Local\Microsoft\Windows\Temporary Internet Files\Content.IE5\97U0R6SN\MC900413710[1].wmf"/>
          <p:cNvPicPr>
            <a:picLocks noChangeAspect="1" noChangeArrowheads="1"/>
          </p:cNvPicPr>
          <p:nvPr>
            <p:custDataLst>
              <p:tags r:id="rId17"/>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436096" y="44371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Lissa Gopal\AppData\Local\Microsoft\Windows\Temporary Internet Files\Content.IE5\VO4KZXUY\MC900438060[1].png"/>
          <p:cNvPicPr>
            <a:picLocks noChangeAspect="1" noChangeArrowheads="1"/>
          </p:cNvPicPr>
          <p:nvPr>
            <p:custDataLst>
              <p:tags r:id="rId18"/>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211960" y="44371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5" descr="C:\Users\Lissa Gopal\AppData\Local\Microsoft\Windows\Temporary Internet Files\Content.IE5\VO4KZXUY\MC900434901[2].png"/>
          <p:cNvPicPr>
            <a:picLocks noChangeAspect="1" noChangeArrowheads="1"/>
          </p:cNvPicPr>
          <p:nvPr>
            <p:custDataLst>
              <p:tags r:id="rId19"/>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88024" y="6021288"/>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6" descr="C:\Users\Lissa Gopal\AppData\Local\Microsoft\Windows\Temporary Internet Files\Content.IE5\97U0R6SN\MC900413710[1].wmf"/>
          <p:cNvPicPr>
            <a:picLocks noChangeAspect="1" noChangeArrowheads="1"/>
          </p:cNvPicPr>
          <p:nvPr>
            <p:custDataLst>
              <p:tags r:id="rId20"/>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5436096" y="5373216"/>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C:\Users\Lissa Gopal\AppData\Local\Microsoft\Windows\Temporary Internet Files\Content.IE5\VO4KZXUY\MC900438060[1].png"/>
          <p:cNvPicPr>
            <a:picLocks noChangeAspect="1" noChangeArrowheads="1"/>
          </p:cNvPicPr>
          <p:nvPr>
            <p:custDataLst>
              <p:tags r:id="rId21"/>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318248" y="5367895"/>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C:\Users\Lissa Gopal\AppData\Local\Microsoft\Windows\Temporary Internet Files\Content.IE5\VO4KZXUY\MC900438060[1].png"/>
          <p:cNvPicPr>
            <a:picLocks noChangeAspect="1" noChangeArrowheads="1"/>
          </p:cNvPicPr>
          <p:nvPr>
            <p:custDataLst>
              <p:tags r:id="rId22"/>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211960" y="638822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6" descr="C:\Users\Lissa Gopal\AppData\Local\Microsoft\Windows\Temporary Internet Files\Content.IE5\97U0R6SN\MC900413710[1].wmf"/>
          <p:cNvPicPr>
            <a:picLocks noChangeAspect="1" noChangeArrowheads="1"/>
          </p:cNvPicPr>
          <p:nvPr>
            <p:custDataLst>
              <p:tags r:id="rId23"/>
            </p:custDataLst>
          </p:nvPr>
        </p:nvPicPr>
        <p:blipFill>
          <a:blip r:embed="rId30"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36096" y="6393544"/>
            <a:ext cx="453096" cy="4591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15</a:t>
            </a:fld>
            <a:endParaRPr lang="fr-CA"/>
          </a:p>
        </p:txBody>
      </p:sp>
      <p:sp>
        <p:nvSpPr>
          <p:cNvPr id="4" name="Titre 1"/>
          <p:cNvSpPr txBox="1">
            <a:spLocks/>
          </p:cNvSpPr>
          <p:nvPr>
            <p:custDataLst>
              <p:tags r:id="rId2"/>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Ariane</a:t>
            </a:r>
          </a:p>
        </p:txBody>
      </p:sp>
      <p:sp>
        <p:nvSpPr>
          <p:cNvPr id="5" name="Espace réservé du numéro de diapositive 3"/>
          <p:cNvSpPr txBox="1">
            <a:spLocks/>
          </p:cNvSpPr>
          <p:nvPr>
            <p:custDataLst>
              <p:tags r:id="rId3"/>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6" name="Espace réservé du contenu 2"/>
          <p:cNvSpPr txBox="1">
            <a:spLocks/>
          </p:cNvSpPr>
          <p:nvPr>
            <p:custDataLst>
              <p:tags r:id="rId4"/>
            </p:custDataLst>
          </p:nvPr>
        </p:nvSpPr>
        <p:spPr>
          <a:xfrm>
            <a:off x="467544" y="692696"/>
            <a:ext cx="8064896" cy="2952328"/>
          </a:xfrm>
          <a:prstGeom prst="rect">
            <a:avLst/>
          </a:prstGeom>
          <a:solidFill>
            <a:schemeClr val="accent3">
              <a:lumMod val="20000"/>
              <a:lumOff val="80000"/>
            </a:schemeClr>
          </a:solidFill>
        </p:spPr>
        <p:txBody>
          <a:bodyPr>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dirty="0"/>
              <a:t>Une étudiante vient de recevoir un diagnostic pour un trouble de panique, elle vous confie qu’elle ne prend pas de médication pour contrôler ses symptômes, et qu’elle est incapable de faire sa présentation orale devant toute la classe. La compétence à atteindre pour le cours est en lien avec la capacité d’analyse et non la production orale.</a:t>
            </a:r>
          </a:p>
          <a:p>
            <a:endParaRPr lang="fr-CA" b="1" dirty="0">
              <a:latin typeface="Baskerville Old Face" pitchFamily="18" charset="0"/>
            </a:endParaRPr>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t>Objet(s)                                           Étudiant(s) </a:t>
            </a:r>
          </a:p>
          <a:p>
            <a:pPr marL="0" indent="0">
              <a:buFont typeface="Wingdings"/>
              <a:buNone/>
            </a:pPr>
            <a:endParaRPr lang="fr-CA" sz="1900" b="1" dirty="0"/>
          </a:p>
          <a:p>
            <a:pPr marL="0" indent="0">
              <a:buFont typeface="Wingdings"/>
              <a:buNone/>
            </a:pPr>
            <a:r>
              <a:rPr lang="fr-CA" sz="1500" b="1" dirty="0"/>
              <a:t>                         Didactique                             Apprentissage        </a:t>
            </a:r>
            <a:r>
              <a:rPr lang="fr-CA" sz="1500" b="1" dirty="0">
                <a:sym typeface="Wingdings"/>
              </a:rPr>
              <a:t>                      </a:t>
            </a:r>
            <a:r>
              <a:rPr lang="fr-CA" sz="1500" b="1" dirty="0"/>
              <a:t>Enseignement                      </a:t>
            </a:r>
            <a:endParaRPr lang="fr-CA" dirty="0"/>
          </a:p>
        </p:txBody>
      </p:sp>
      <p:graphicFrame>
        <p:nvGraphicFramePr>
          <p:cNvPr id="7" name="Tableau 6"/>
          <p:cNvGraphicFramePr>
            <a:graphicFrameLocks noGrp="1"/>
          </p:cNvGraphicFramePr>
          <p:nvPr>
            <p:custDataLst>
              <p:tags r:id="rId5"/>
            </p:custDataLst>
            <p:extLst>
              <p:ext uri="{D42A27DB-BD31-4B8C-83A1-F6EECF244321}">
                <p14:modId xmlns:p14="http://schemas.microsoft.com/office/powerpoint/2010/main" val="2613649738"/>
              </p:ext>
            </p:extLst>
          </p:nvPr>
        </p:nvGraphicFramePr>
        <p:xfrm>
          <a:off x="436546" y="3720393"/>
          <a:ext cx="6768752" cy="2934072"/>
        </p:xfrm>
        <a:graphic>
          <a:graphicData uri="http://schemas.openxmlformats.org/drawingml/2006/table">
            <a:tbl>
              <a:tblPr firstRow="1" bandRow="1">
                <a:tableStyleId>{5C22544A-7EE6-4342-B048-85BDC9FD1C3A}</a:tableStyleId>
              </a:tblPr>
              <a:tblGrid>
                <a:gridCol w="2479270">
                  <a:extLst>
                    <a:ext uri="{9D8B030D-6E8A-4147-A177-3AD203B41FA5}">
                      <a16:colId xmlns:a16="http://schemas.microsoft.com/office/drawing/2014/main" val="20000"/>
                    </a:ext>
                  </a:extLst>
                </a:gridCol>
                <a:gridCol w="3209362">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tblGrid>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baseline="0" dirty="0">
                          <a:latin typeface="Verdana"/>
                        </a:rPr>
                        <a:t>-  </a:t>
                      </a:r>
                      <a:r>
                        <a:rPr lang="fr-CA" baseline="0" dirty="0"/>
                        <a:t>0   +  </a:t>
                      </a:r>
                      <a:endParaRPr lang="fr-CA" dirty="0"/>
                    </a:p>
                  </a:txBody>
                  <a:tcPr/>
                </a:tc>
                <a:extLst>
                  <a:ext uri="{0D108BD9-81ED-4DB2-BD59-A6C34878D82A}">
                    <a16:rowId xmlns:a16="http://schemas.microsoft.com/office/drawing/2014/main" val="10000"/>
                  </a:ext>
                </a:extLst>
              </a:tr>
              <a:tr h="370840">
                <a:tc>
                  <a:txBody>
                    <a:bodyPr/>
                    <a:lstStyle/>
                    <a:p>
                      <a:r>
                        <a:rPr lang="fr-CA" sz="1400" dirty="0"/>
                        <a:t>Vous lui dites qu’elle devrait le faire comme les autres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t>Didactique</a:t>
                      </a:r>
                      <a:endParaRPr lang="fr-CA" sz="2400" dirty="0"/>
                    </a:p>
                    <a:p>
                      <a:r>
                        <a:rPr lang="fr-CA" sz="1200" dirty="0"/>
                        <a:t>                                             Apprentissage</a:t>
                      </a:r>
                    </a:p>
                    <a:p>
                      <a:r>
                        <a:rPr lang="fr-CA" sz="1200" baseline="0" dirty="0"/>
                        <a:t>                                             Enseignement</a:t>
                      </a:r>
                    </a:p>
                    <a:p>
                      <a:r>
                        <a:rPr lang="fr-CA" sz="1200" baseline="0" dirty="0"/>
                        <a:t>                                             </a:t>
                      </a:r>
                      <a:endParaRPr lang="fr-CA" sz="2400" dirty="0"/>
                    </a:p>
                  </a:txBody>
                  <a:tcPr/>
                </a:tc>
                <a:tc>
                  <a:txBody>
                    <a:bodyPr/>
                    <a:lstStyle/>
                    <a:p>
                      <a:endParaRPr lang="fr-CA" dirty="0"/>
                    </a:p>
                  </a:txBody>
                  <a:tcPr/>
                </a:tc>
                <a:extLst>
                  <a:ext uri="{0D108BD9-81ED-4DB2-BD59-A6C34878D82A}">
                    <a16:rowId xmlns:a16="http://schemas.microsoft.com/office/drawing/2014/main" val="10001"/>
                  </a:ext>
                </a:extLst>
              </a:tr>
              <a:tr h="370840">
                <a:tc>
                  <a:txBody>
                    <a:bodyPr/>
                    <a:lstStyle/>
                    <a:p>
                      <a:r>
                        <a:rPr lang="fr-CA" sz="1400" dirty="0"/>
                        <a:t>Vous lui conseillez</a:t>
                      </a:r>
                      <a:r>
                        <a:rPr lang="fr-CA" sz="1400" baseline="0" dirty="0"/>
                        <a:t> de consulter son médecin, afin de prendre une médication</a:t>
                      </a:r>
                      <a:endParaRPr lang="fr-CA"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sz="1400" dirty="0"/>
                        <a:t>Vous lui offrez la possibilité de le faire seule</a:t>
                      </a:r>
                      <a:r>
                        <a:rPr lang="fr-CA" sz="1400" baseline="0" dirty="0"/>
                        <a:t> en votre présence.</a:t>
                      </a:r>
                      <a:endParaRPr lang="fr-CA"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8" name="Picture 8" descr="C:\Users\Lissa Gopal\AppData\Local\Microsoft\Windows\Temporary Internet Files\Content.IE5\VO4KZXUY\MC900438060[1].png"/>
          <p:cNvPicPr>
            <a:picLocks noChangeAspect="1" noChangeArrowheads="1"/>
          </p:cNvPicPr>
          <p:nvPr>
            <p:custDataLst>
              <p:tags r:id="rId6"/>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1832469" y="273940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C:\Users\Lissa Gopal\AppData\Local\Microsoft\Windows\Temporary Internet Files\Content.IE5\70Z19BV1\MC900441944[1].wmf"/>
          <p:cNvPicPr>
            <a:picLocks noChangeAspect="1" noChangeArrowheads="1"/>
          </p:cNvPicPr>
          <p:nvPr>
            <p:custDataLst>
              <p:tags r:id="rId7"/>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5148064" y="3140968"/>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C:\Users\Lissa Gopal\AppData\Local\Microsoft\Windows\Temporary Internet Files\Content.IE5\70Z19BV1\MC900441996[1].wmf"/>
          <p:cNvPicPr>
            <a:picLocks noChangeAspect="1" noChangeArrowheads="1"/>
          </p:cNvPicPr>
          <p:nvPr>
            <p:custDataLst>
              <p:tags r:id="rId8"/>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583415" y="3290274"/>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C:\Users\Lissa Gopal\AppData\Local\Microsoft\Windows\Temporary Internet Files\Content.IE5\VO4KZXUY\MC900441958[1].wmf"/>
          <p:cNvPicPr>
            <a:picLocks noChangeAspect="1" noChangeArrowheads="1"/>
          </p:cNvPicPr>
          <p:nvPr>
            <p:custDataLst>
              <p:tags r:id="rId9"/>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2699792" y="3284984"/>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5" descr="C:\Users\Lissa Gopal\AppData\Local\Microsoft\Windows\Temporary Internet Files\Content.IE5\VO4KZXUY\MC900434901[2].png"/>
          <p:cNvPicPr>
            <a:picLocks noChangeAspect="1" noChangeArrowheads="1"/>
          </p:cNvPicPr>
          <p:nvPr>
            <p:custDataLst>
              <p:tags r:id="rId10"/>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3210106" y="2291030"/>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C:\Users\Lissa Gopal\AppData\Local\Microsoft\Windows\Temporary Internet Files\Content.IE5\97U0R6SN\MC900413710[1].wmf"/>
          <p:cNvPicPr>
            <a:picLocks noChangeAspect="1" noChangeArrowheads="1"/>
          </p:cNvPicPr>
          <p:nvPr>
            <p:custDataLst>
              <p:tags r:id="rId11"/>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475726" y="270130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5" descr="C:\Users\Lissa Gopal\AppData\Local\Microsoft\Windows\Temporary Internet Files\Content.IE5\VO4KZXUY\MC900434901[2].png"/>
          <p:cNvPicPr>
            <a:picLocks noChangeAspect="1" noChangeArrowheads="1"/>
          </p:cNvPicPr>
          <p:nvPr>
            <p:custDataLst>
              <p:tags r:id="rId12"/>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3431912" y="4544517"/>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6" descr="C:\Users\Lissa Gopal\AppData\Local\Microsoft\Windows\Temporary Internet Files\Content.IE5\97U0R6SN\MC900413710[1].wmf"/>
          <p:cNvPicPr>
            <a:picLocks noChangeAspect="1" noChangeArrowheads="1"/>
          </p:cNvPicPr>
          <p:nvPr>
            <p:custDataLst>
              <p:tags r:id="rId13"/>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3938339" y="471990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C:\Users\Lissa Gopal\AppData\Local\Microsoft\Windows\Temporary Internet Files\Content.IE5\VO4KZXUY\MC900438060[1].png"/>
          <p:cNvPicPr>
            <a:picLocks noChangeAspect="1" noChangeArrowheads="1"/>
          </p:cNvPicPr>
          <p:nvPr>
            <p:custDataLst>
              <p:tags r:id="rId14"/>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2945467" y="487900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5" descr="C:\Users\Lissa Gopal\AppData\Local\Microsoft\Windows\Temporary Internet Files\Content.IE5\VO4KZXUY\MC900434901[2].png"/>
          <p:cNvPicPr>
            <a:picLocks noChangeAspect="1" noChangeArrowheads="1"/>
          </p:cNvPicPr>
          <p:nvPr>
            <p:custDataLst>
              <p:tags r:id="rId15"/>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3528065" y="534878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5" descr="C:\Users\Lissa Gopal\AppData\Local\Microsoft\Windows\Temporary Internet Files\Content.IE5\VO4KZXUY\MC900434901[2].png"/>
          <p:cNvPicPr>
            <a:picLocks noChangeAspect="1" noChangeArrowheads="1"/>
          </p:cNvPicPr>
          <p:nvPr>
            <p:custDataLst>
              <p:tags r:id="rId16"/>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3508133" y="6038686"/>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6" descr="C:\Users\Lissa Gopal\AppData\Local\Microsoft\Windows\Temporary Internet Files\Content.IE5\97U0R6SN\MC900413710[1].wmf"/>
          <p:cNvPicPr>
            <a:picLocks noChangeAspect="1" noChangeArrowheads="1"/>
          </p:cNvPicPr>
          <p:nvPr>
            <p:custDataLst>
              <p:tags r:id="rId17"/>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113549" y="561342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C:\Users\Lissa Gopal\AppData\Local\Microsoft\Windows\Temporary Internet Files\Content.IE5\97U0R6SN\MC900413710[1].wmf"/>
          <p:cNvPicPr>
            <a:picLocks noChangeAspect="1" noChangeArrowheads="1"/>
          </p:cNvPicPr>
          <p:nvPr>
            <p:custDataLst>
              <p:tags r:id="rId18"/>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113549" y="6311830"/>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C:\Users\Lissa Gopal\AppData\Local\Microsoft\Windows\Temporary Internet Files\Content.IE5\VO4KZXUY\MC900438060[1].png"/>
          <p:cNvPicPr>
            <a:picLocks noChangeAspect="1" noChangeArrowheads="1"/>
          </p:cNvPicPr>
          <p:nvPr>
            <p:custDataLst>
              <p:tags r:id="rId19"/>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2945467" y="55497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C:\Users\Lissa Gopal\AppData\Local\Microsoft\Windows\Temporary Internet Files\Content.IE5\VO4KZXUY\MC900438060[1].png"/>
          <p:cNvPicPr>
            <a:picLocks noChangeAspect="1" noChangeArrowheads="1"/>
          </p:cNvPicPr>
          <p:nvPr>
            <p:custDataLst>
              <p:tags r:id="rId20"/>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2995912" y="6301189"/>
            <a:ext cx="469776" cy="46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452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custDataLst>
              <p:tags r:id="rId1"/>
            </p:custDataLst>
          </p:nvPr>
        </p:nvSpPr>
        <p:spPr/>
        <p:txBody>
          <a:bodyPr/>
          <a:lstStyle/>
          <a:p>
            <a:endParaRPr lang="fr-CA"/>
          </a:p>
        </p:txBody>
      </p:sp>
      <p:sp>
        <p:nvSpPr>
          <p:cNvPr id="3" name="Espace réservé du numéro de diapositive 2"/>
          <p:cNvSpPr>
            <a:spLocks noGrp="1"/>
          </p:cNvSpPr>
          <p:nvPr>
            <p:ph type="sldNum" sz="quarter" idx="12"/>
            <p:custDataLst>
              <p:tags r:id="rId2"/>
            </p:custDataLst>
          </p:nvPr>
        </p:nvSpPr>
        <p:spPr/>
        <p:txBody>
          <a:bodyPr/>
          <a:lstStyle/>
          <a:p>
            <a:fld id="{B14508CC-02CD-4844-998A-B258F54BD078}" type="slidenum">
              <a:rPr lang="fr-CA" smtClean="0"/>
              <a:pPr/>
              <a:t>16</a:t>
            </a:fld>
            <a:endParaRPr lang="fr-CA"/>
          </a:p>
        </p:txBody>
      </p:sp>
      <p:sp>
        <p:nvSpPr>
          <p:cNvPr id="4" name="Espace réservé du numéro de diapositive 2"/>
          <p:cNvSpPr txBox="1">
            <a:spLocks/>
          </p:cNvSpPr>
          <p:nvPr>
            <p:custDataLst>
              <p:tags r:id="rId3"/>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16</a:t>
            </a:fld>
            <a:endParaRPr lang="fr-CA"/>
          </a:p>
        </p:txBody>
      </p:sp>
      <p:sp>
        <p:nvSpPr>
          <p:cNvPr id="5" name="Titre 1"/>
          <p:cNvSpPr txBox="1">
            <a:spLocks/>
          </p:cNvSpPr>
          <p:nvPr>
            <p:custDataLst>
              <p:tags r:id="rId4"/>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Ariane - Réponse</a:t>
            </a:r>
          </a:p>
        </p:txBody>
      </p:sp>
      <p:sp>
        <p:nvSpPr>
          <p:cNvPr id="6" name="Espace réservé du numéro de diapositive 3"/>
          <p:cNvSpPr txBox="1">
            <a:spLocks/>
          </p:cNvSpPr>
          <p:nvPr>
            <p:custDataLst>
              <p:tags r:id="rId5"/>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7" name="Espace réservé du contenu 2"/>
          <p:cNvSpPr txBox="1">
            <a:spLocks/>
          </p:cNvSpPr>
          <p:nvPr>
            <p:custDataLst>
              <p:tags r:id="rId6"/>
            </p:custDataLst>
          </p:nvPr>
        </p:nvSpPr>
        <p:spPr>
          <a:xfrm>
            <a:off x="467544" y="692696"/>
            <a:ext cx="8064896" cy="2952328"/>
          </a:xfrm>
          <a:prstGeom prst="rect">
            <a:avLst/>
          </a:prstGeom>
          <a:solidFill>
            <a:schemeClr val="accent3">
              <a:lumMod val="20000"/>
              <a:lumOff val="80000"/>
            </a:schemeClr>
          </a:solidFill>
        </p:spPr>
        <p:txBody>
          <a:bodyPr>
            <a:normAutofit fontScale="70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dirty="0"/>
              <a:t>Une étudiante vient de recevoir un diagnostic pour un trouble de panique, elle vous confie qu’elle ne prend pas de médication pour contrôler ses symptômes, et qu’elle est incapable de faire sa présentation orale devant toute la classe. La compétence à atteindre pour le cours est en lien avec la capacité d’analyse et non la production orale.</a:t>
            </a:r>
          </a:p>
          <a:p>
            <a:endParaRPr lang="fr-CA" b="1" dirty="0">
              <a:latin typeface="Baskerville Old Face" pitchFamily="18" charset="0"/>
            </a:endParaRPr>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a:t>
            </a:r>
            <a:r>
              <a:rPr lang="fr-CA" sz="1900" b="1" dirty="0">
                <a:solidFill>
                  <a:srgbClr val="FF0000"/>
                </a:solidFill>
                <a:sym typeface="Wingdings"/>
              </a:rPr>
              <a:t> </a:t>
            </a:r>
            <a:r>
              <a:rPr lang="fr-CA" sz="1900" b="1" dirty="0">
                <a:solidFill>
                  <a:schemeClr val="bg1">
                    <a:lumMod val="50000"/>
                  </a:schemeClr>
                </a:solidFill>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olidFill>
                  <a:srgbClr val="FF0000"/>
                </a:solidFill>
                <a:sym typeface="Wingdings"/>
              </a:rPr>
              <a:t>                                        </a:t>
            </a:r>
            <a:r>
              <a:rPr lang="fr-CA" sz="1900" b="1" dirty="0">
                <a:solidFill>
                  <a:srgbClr val="FF0000"/>
                </a:solidFill>
              </a:rPr>
              <a:t>Objet(s)                                           Étudiant(s) </a:t>
            </a:r>
          </a:p>
          <a:p>
            <a:pPr marL="0" indent="0">
              <a:buFont typeface="Wingdings"/>
              <a:buNone/>
            </a:pPr>
            <a:endParaRPr lang="fr-CA" sz="1900" b="1" dirty="0"/>
          </a:p>
          <a:p>
            <a:pPr marL="0" indent="0">
              <a:buFont typeface="Wingdings"/>
              <a:buNone/>
            </a:pPr>
            <a:r>
              <a:rPr lang="fr-CA" sz="1500" b="1" dirty="0"/>
              <a:t>                        </a:t>
            </a:r>
            <a:r>
              <a:rPr lang="fr-CA" sz="1500" b="1" dirty="0">
                <a:solidFill>
                  <a:srgbClr val="0070C0"/>
                </a:solidFill>
              </a:rPr>
              <a:t> </a:t>
            </a:r>
            <a:r>
              <a:rPr lang="fr-CA" sz="1500" b="1" dirty="0">
                <a:solidFill>
                  <a:schemeClr val="bg1">
                    <a:lumMod val="50000"/>
                  </a:schemeClr>
                </a:solidFill>
              </a:rPr>
              <a:t>Didactique   </a:t>
            </a:r>
            <a:r>
              <a:rPr lang="fr-CA" sz="1500" b="1" dirty="0">
                <a:solidFill>
                  <a:srgbClr val="0070C0"/>
                </a:solidFill>
              </a:rPr>
              <a:t> </a:t>
            </a:r>
            <a:r>
              <a:rPr lang="fr-CA" sz="1500" b="1" dirty="0"/>
              <a:t>                          </a:t>
            </a:r>
            <a:r>
              <a:rPr lang="fr-CA" sz="1500" b="1" dirty="0">
                <a:solidFill>
                  <a:srgbClr val="FF0000"/>
                </a:solidFill>
              </a:rPr>
              <a:t> Apprentissage  </a:t>
            </a:r>
            <a:r>
              <a:rPr lang="fr-CA" sz="1500" b="1" dirty="0">
                <a:solidFill>
                  <a:srgbClr val="FF0000"/>
                </a:solidFill>
                <a:sym typeface="Wingdings"/>
              </a:rPr>
              <a:t>                      </a:t>
            </a:r>
            <a:r>
              <a:rPr lang="fr-CA" sz="1500" b="1" strike="sngStrike" dirty="0"/>
              <a:t>Enseignement   </a:t>
            </a:r>
            <a:r>
              <a:rPr lang="fr-CA" sz="1500" b="1" dirty="0"/>
              <a:t>               </a:t>
            </a:r>
            <a:r>
              <a:rPr lang="fr-CA" sz="1500" b="1" strike="sngStrike" dirty="0"/>
              <a:t> </a:t>
            </a:r>
            <a:endParaRPr lang="fr-CA" strike="sngStrike" dirty="0"/>
          </a:p>
        </p:txBody>
      </p:sp>
      <p:graphicFrame>
        <p:nvGraphicFramePr>
          <p:cNvPr id="8" name="Tableau 7"/>
          <p:cNvGraphicFramePr>
            <a:graphicFrameLocks noGrp="1"/>
          </p:cNvGraphicFramePr>
          <p:nvPr>
            <p:custDataLst>
              <p:tags r:id="rId7"/>
            </p:custDataLst>
            <p:extLst>
              <p:ext uri="{D42A27DB-BD31-4B8C-83A1-F6EECF244321}">
                <p14:modId xmlns:p14="http://schemas.microsoft.com/office/powerpoint/2010/main" val="536714628"/>
              </p:ext>
            </p:extLst>
          </p:nvPr>
        </p:nvGraphicFramePr>
        <p:xfrm>
          <a:off x="436546" y="3720393"/>
          <a:ext cx="7045895" cy="2773680"/>
        </p:xfrm>
        <a:graphic>
          <a:graphicData uri="http://schemas.openxmlformats.org/drawingml/2006/table">
            <a:tbl>
              <a:tblPr firstRow="1" bandRow="1">
                <a:tableStyleId>{5C22544A-7EE6-4342-B048-85BDC9FD1C3A}</a:tableStyleId>
              </a:tblPr>
              <a:tblGrid>
                <a:gridCol w="2335254">
                  <a:extLst>
                    <a:ext uri="{9D8B030D-6E8A-4147-A177-3AD203B41FA5}">
                      <a16:colId xmlns:a16="http://schemas.microsoft.com/office/drawing/2014/main" val="20000"/>
                    </a:ext>
                  </a:extLst>
                </a:gridCol>
                <a:gridCol w="3353378">
                  <a:extLst>
                    <a:ext uri="{9D8B030D-6E8A-4147-A177-3AD203B41FA5}">
                      <a16:colId xmlns:a16="http://schemas.microsoft.com/office/drawing/2014/main" val="20001"/>
                    </a:ext>
                  </a:extLst>
                </a:gridCol>
                <a:gridCol w="1357263">
                  <a:extLst>
                    <a:ext uri="{9D8B030D-6E8A-4147-A177-3AD203B41FA5}">
                      <a16:colId xmlns:a16="http://schemas.microsoft.com/office/drawing/2014/main" val="20002"/>
                    </a:ext>
                  </a:extLst>
                </a:gridCol>
              </a:tblGrid>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800" dirty="0"/>
                        <a:t>Réponses</a:t>
                      </a:r>
                    </a:p>
                    <a:p>
                      <a:pPr marL="0" marR="0" indent="0" algn="l" defTabSz="914400" rtl="0" eaLnBrk="1" fontAlgn="auto" latinLnBrk="0" hangingPunct="1">
                        <a:lnSpc>
                          <a:spcPct val="100000"/>
                        </a:lnSpc>
                        <a:spcBef>
                          <a:spcPts val="0"/>
                        </a:spcBef>
                        <a:spcAft>
                          <a:spcPts val="0"/>
                        </a:spcAft>
                        <a:buClrTx/>
                        <a:buSzTx/>
                        <a:buFontTx/>
                        <a:buNone/>
                        <a:tabLst/>
                        <a:defRPr/>
                      </a:pPr>
                      <a:r>
                        <a:rPr lang="fr-CA" sz="1400" dirty="0"/>
                        <a:t>groupe test</a:t>
                      </a:r>
                    </a:p>
                    <a:p>
                      <a:pPr marL="0" marR="0" indent="0" algn="l" defTabSz="914400" rtl="0" eaLnBrk="1" fontAlgn="auto" latinLnBrk="0" hangingPunct="1">
                        <a:lnSpc>
                          <a:spcPct val="100000"/>
                        </a:lnSpc>
                        <a:spcBef>
                          <a:spcPts val="0"/>
                        </a:spcBef>
                        <a:spcAft>
                          <a:spcPts val="0"/>
                        </a:spcAft>
                        <a:buClrTx/>
                        <a:buSzTx/>
                        <a:buFontTx/>
                        <a:buNone/>
                        <a:tabLst/>
                        <a:defRPr/>
                      </a:pPr>
                      <a:r>
                        <a:rPr lang="fr-CA" baseline="0" dirty="0">
                          <a:latin typeface="Verdana"/>
                        </a:rPr>
                        <a:t>-  </a:t>
                      </a:r>
                      <a:r>
                        <a:rPr lang="fr-CA" baseline="0" dirty="0"/>
                        <a:t>0   +  </a:t>
                      </a:r>
                      <a:endParaRPr lang="fr-CA" dirty="0"/>
                    </a:p>
                  </a:txBody>
                  <a:tcPr/>
                </a:tc>
                <a:extLst>
                  <a:ext uri="{0D108BD9-81ED-4DB2-BD59-A6C34878D82A}">
                    <a16:rowId xmlns:a16="http://schemas.microsoft.com/office/drawing/2014/main" val="10000"/>
                  </a:ext>
                </a:extLst>
              </a:tr>
              <a:tr h="370840">
                <a:tc>
                  <a:txBody>
                    <a:bodyPr/>
                    <a:lstStyle/>
                    <a:p>
                      <a:r>
                        <a:rPr lang="fr-CA" sz="1200" dirty="0"/>
                        <a:t>Vous lui dites qu’elle devrait le faire comme les autres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strike="noStrike" baseline="0" dirty="0"/>
                        <a:t>                                                   </a:t>
                      </a:r>
                      <a:r>
                        <a:rPr lang="fr-CA" sz="1200" strike="noStrike" baseline="0" dirty="0">
                          <a:solidFill>
                            <a:schemeClr val="tx1">
                              <a:lumMod val="65000"/>
                              <a:lumOff val="35000"/>
                            </a:schemeClr>
                          </a:solidFill>
                        </a:rPr>
                        <a:t>Didactique</a:t>
                      </a:r>
                      <a:endParaRPr lang="fr-CA" sz="2400" strike="noStrike" dirty="0">
                        <a:solidFill>
                          <a:schemeClr val="tx1">
                            <a:lumMod val="65000"/>
                            <a:lumOff val="35000"/>
                          </a:schemeClr>
                        </a:solidFill>
                      </a:endParaRPr>
                    </a:p>
                    <a:p>
                      <a:r>
                        <a:rPr lang="fr-CA" sz="1200" dirty="0"/>
                        <a:t>                                             </a:t>
                      </a:r>
                      <a:r>
                        <a:rPr lang="fr-CA" sz="1200" strike="sngStrike" dirty="0"/>
                        <a:t>Apprentissage</a:t>
                      </a:r>
                    </a:p>
                    <a:p>
                      <a:r>
                        <a:rPr lang="fr-CA" sz="1200" baseline="0" dirty="0"/>
                        <a:t>                                             </a:t>
                      </a:r>
                      <a:r>
                        <a:rPr lang="fr-CA" sz="1200" strike="sngStrike" baseline="0" dirty="0"/>
                        <a:t>Enseignement</a:t>
                      </a:r>
                      <a:r>
                        <a:rPr lang="fr-CA" sz="1200" baseline="0" dirty="0"/>
                        <a:t>                                            </a:t>
                      </a:r>
                      <a:endParaRPr lang="fr-CA" sz="2400" dirty="0"/>
                    </a:p>
                  </a:txBody>
                  <a:tcPr/>
                </a:tc>
                <a:tc>
                  <a:txBody>
                    <a:bodyPr/>
                    <a:lstStyle/>
                    <a:p>
                      <a:r>
                        <a:rPr lang="fr-CA" sz="3200" dirty="0"/>
                        <a:t>-</a:t>
                      </a:r>
                    </a:p>
                  </a:txBody>
                  <a:tcPr/>
                </a:tc>
                <a:extLst>
                  <a:ext uri="{0D108BD9-81ED-4DB2-BD59-A6C34878D82A}">
                    <a16:rowId xmlns:a16="http://schemas.microsoft.com/office/drawing/2014/main" val="10001"/>
                  </a:ext>
                </a:extLst>
              </a:tr>
              <a:tr h="370840">
                <a:tc>
                  <a:txBody>
                    <a:bodyPr/>
                    <a:lstStyle/>
                    <a:p>
                      <a:r>
                        <a:rPr lang="fr-CA" sz="1200" dirty="0"/>
                        <a:t>Vous lui conseillez</a:t>
                      </a:r>
                      <a:r>
                        <a:rPr lang="fr-CA" sz="1200" baseline="0" dirty="0"/>
                        <a:t> de consulter son médecin, afin de prendre une médication</a:t>
                      </a:r>
                      <a:endParaRPr lang="fr-CA"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schemeClr val="tx1">
                              <a:lumMod val="65000"/>
                              <a:lumOff val="35000"/>
                            </a:schemeClr>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Enseignement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sz="1200" dirty="0"/>
                        <a:t>Vous lui offrez la possibilité de le faire seule</a:t>
                      </a:r>
                      <a:r>
                        <a:rPr lang="fr-CA" sz="1200" baseline="0" dirty="0"/>
                        <a:t> en votre présence.</a:t>
                      </a:r>
                      <a:endParaRPr lang="fr-CA"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r>
                        <a:rPr lang="fr-CA" sz="2400" dirty="0"/>
                        <a:t>+</a:t>
                      </a:r>
                    </a:p>
                  </a:txBody>
                  <a:tcPr/>
                </a:tc>
                <a:extLst>
                  <a:ext uri="{0D108BD9-81ED-4DB2-BD59-A6C34878D82A}">
                    <a16:rowId xmlns:a16="http://schemas.microsoft.com/office/drawing/2014/main" val="10003"/>
                  </a:ext>
                </a:extLst>
              </a:tr>
            </a:tbl>
          </a:graphicData>
        </a:graphic>
      </p:graphicFrame>
      <p:pic>
        <p:nvPicPr>
          <p:cNvPr id="9" name="Picture 8" descr="C:\Users\Lissa Gopal\AppData\Local\Microsoft\Windows\Temporary Internet Files\Content.IE5\VO4KZXUY\MC900438060[1].png"/>
          <p:cNvPicPr>
            <a:picLocks noChangeAspect="1" noChangeArrowheads="1"/>
          </p:cNvPicPr>
          <p:nvPr>
            <p:custDataLst>
              <p:tags r:id="rId8"/>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1832469" y="273940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C:\Users\Lissa Gopal\AppData\Local\Microsoft\Windows\Temporary Internet Files\Content.IE5\70Z19BV1\MC900441944[1].wmf"/>
          <p:cNvPicPr>
            <a:picLocks noChangeAspect="1" noChangeArrowheads="1"/>
          </p:cNvPicPr>
          <p:nvPr>
            <p:custDataLst>
              <p:tags r:id="rId9"/>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5076056" y="3140968"/>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C:\Users\Lissa Gopal\AppData\Local\Microsoft\Windows\Temporary Internet Files\Content.IE5\70Z19BV1\MC900441996[1].wmf"/>
          <p:cNvPicPr>
            <a:picLocks noChangeAspect="1" noChangeArrowheads="1"/>
          </p:cNvPicPr>
          <p:nvPr>
            <p:custDataLst>
              <p:tags r:id="rId10"/>
            </p:custDataLst>
          </p:nvPr>
        </p:nvPicPr>
        <p:blipFill>
          <a:blip r:embed="rId23"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83415" y="3290274"/>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C:\Users\Lissa Gopal\AppData\Local\Microsoft\Windows\Temporary Internet Files\Content.IE5\VO4KZXUY\MC900441958[1].wmf"/>
          <p:cNvPicPr>
            <a:picLocks noChangeAspect="1" noChangeArrowheads="1"/>
          </p:cNvPicPr>
          <p:nvPr>
            <p:custDataLst>
              <p:tags r:id="rId11"/>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2771800" y="3284984"/>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5" descr="C:\Users\Lissa Gopal\AppData\Local\Microsoft\Windows\Temporary Internet Files\Content.IE5\VO4KZXUY\MC900434901[2].png"/>
          <p:cNvPicPr>
            <a:picLocks noChangeAspect="1" noChangeArrowheads="1"/>
          </p:cNvPicPr>
          <p:nvPr>
            <p:custDataLst>
              <p:tags r:id="rId12"/>
            </p:custDataLst>
          </p:nvPr>
        </p:nvPicPr>
        <p:blipFill>
          <a:blip r:embed="rId25" cstate="print">
            <a:extLst>
              <a:ext uri="{BEBA8EAE-BF5A-486C-A8C5-ECC9F3942E4B}">
                <a14:imgProps xmlns:a14="http://schemas.microsoft.com/office/drawing/2010/main">
                  <a14:imgLayer r:embed="rId2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210106" y="2291030"/>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C:\Users\Lissa Gopal\AppData\Local\Microsoft\Windows\Temporary Internet Files\Content.IE5\97U0R6SN\MC900413710[1].wmf"/>
          <p:cNvPicPr>
            <a:picLocks noChangeAspect="1" noChangeArrowheads="1"/>
          </p:cNvPicPr>
          <p:nvPr>
            <p:custDataLst>
              <p:tags r:id="rId13"/>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475726" y="270130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4"/>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067944" y="4653136"/>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5" descr="C:\Users\Lissa Gopal\AppData\Local\Microsoft\Windows\Temporary Internet Files\Content.IE5\VO4KZXUY\MC900434901[2].png"/>
          <p:cNvPicPr>
            <a:picLocks noChangeAspect="1" noChangeArrowheads="1"/>
          </p:cNvPicPr>
          <p:nvPr>
            <p:custDataLst>
              <p:tags r:id="rId15"/>
            </p:custDataLst>
          </p:nvPr>
        </p:nvPicPr>
        <p:blipFill>
          <a:blip r:embed="rId25" cstate="print">
            <a:extLst>
              <a:ext uri="{BEBA8EAE-BF5A-486C-A8C5-ECC9F3942E4B}">
                <a14:imgProps xmlns:a14="http://schemas.microsoft.com/office/drawing/2010/main">
                  <a14:imgLayer r:embed="rId2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491880" y="5877272"/>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C:\Users\Lissa Gopal\AppData\Local\Microsoft\Windows\Temporary Internet Files\Content.IE5\97U0R6SN\MC900413710[1].wmf"/>
          <p:cNvPicPr>
            <a:picLocks noChangeAspect="1" noChangeArrowheads="1"/>
          </p:cNvPicPr>
          <p:nvPr>
            <p:custDataLst>
              <p:tags r:id="rId16"/>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067944" y="544522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6" descr="C:\Users\Lissa Gopal\AppData\Local\Microsoft\Windows\Temporary Internet Files\Content.IE5\97U0R6SN\MC900413710[1].wmf"/>
          <p:cNvPicPr>
            <a:picLocks noChangeAspect="1" noChangeArrowheads="1"/>
          </p:cNvPicPr>
          <p:nvPr>
            <p:custDataLst>
              <p:tags r:id="rId17"/>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139952" y="62373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8" descr="C:\Users\Lissa Gopal\AppData\Local\Microsoft\Windows\Temporary Internet Files\Content.IE5\VO4KZXUY\MC900438060[1].png"/>
          <p:cNvPicPr>
            <a:picLocks noChangeAspect="1" noChangeArrowheads="1"/>
          </p:cNvPicPr>
          <p:nvPr>
            <p:custDataLst>
              <p:tags r:id="rId18"/>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2915816" y="616530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C:\Users\Lissa Gopal\AppData\Local\Microsoft\Windows\Temporary Internet Files\Content.IE5\VO4KZXUY\MC900438060[1].png"/>
          <p:cNvPicPr>
            <a:picLocks noChangeAspect="1" noChangeArrowheads="1"/>
          </p:cNvPicPr>
          <p:nvPr>
            <p:custDataLst>
              <p:tags r:id="rId19"/>
            </p:custDataLst>
          </p:nvPr>
        </p:nvPicPr>
        <p:blipFill>
          <a:blip r:embed="rId21"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975218" y="5434583"/>
            <a:ext cx="469776" cy="46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202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Lexique </a:t>
            </a:r>
          </a:p>
        </p:txBody>
      </p:sp>
      <p:sp>
        <p:nvSpPr>
          <p:cNvPr id="3" name="Espace réservé du contenu 2"/>
          <p:cNvSpPr>
            <a:spLocks noGrp="1"/>
          </p:cNvSpPr>
          <p:nvPr>
            <p:ph sz="quarter" idx="1"/>
            <p:custDataLst>
              <p:tags r:id="rId2"/>
            </p:custDataLst>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txBody>
          <a:bodyPr>
            <a:normAutofit/>
          </a:bodyPr>
          <a:lstStyle/>
          <a:p>
            <a:r>
              <a:rPr lang="fr-CA" dirty="0">
                <a:solidFill>
                  <a:schemeClr val="accent3"/>
                </a:solidFill>
              </a:rPr>
              <a:t>Objet</a:t>
            </a:r>
            <a:r>
              <a:rPr lang="fr-CA" dirty="0"/>
              <a:t>: Les compétences à atteindre lors du cours</a:t>
            </a:r>
          </a:p>
          <a:p>
            <a:r>
              <a:rPr lang="fr-CA" dirty="0">
                <a:solidFill>
                  <a:schemeClr val="accent3"/>
                </a:solidFill>
              </a:rPr>
              <a:t>Relation d’enseignement</a:t>
            </a:r>
            <a:r>
              <a:rPr lang="fr-CA" dirty="0"/>
              <a:t>: Le lien entre l’enseignant et les étudiants – en classe ou en individuel.</a:t>
            </a:r>
          </a:p>
          <a:p>
            <a:r>
              <a:rPr lang="fr-CA" dirty="0">
                <a:solidFill>
                  <a:schemeClr val="accent3"/>
                </a:solidFill>
              </a:rPr>
              <a:t>Relation d’apprentissage</a:t>
            </a:r>
            <a:r>
              <a:rPr lang="fr-CA" dirty="0"/>
              <a:t>: Le lien entre l’étudiant et l’objet – examens, travaux sommatifs ou formatifs.</a:t>
            </a:r>
          </a:p>
          <a:p>
            <a:r>
              <a:rPr lang="fr-CA" dirty="0">
                <a:solidFill>
                  <a:schemeClr val="accent3"/>
                </a:solidFill>
              </a:rPr>
              <a:t>Relation didactique</a:t>
            </a:r>
            <a:r>
              <a:rPr lang="fr-CA" dirty="0"/>
              <a:t>: Le lien entre l’enseignant et l’objet - les méthodes pédagogiques préparées.</a:t>
            </a:r>
          </a:p>
          <a:p>
            <a:r>
              <a:rPr lang="fr-CA" dirty="0">
                <a:solidFill>
                  <a:schemeClr val="accent3"/>
                </a:solidFill>
              </a:rPr>
              <a:t>Milieu</a:t>
            </a:r>
            <a:r>
              <a:rPr lang="fr-CA" dirty="0"/>
              <a:t> – Les ressources matérielles, humaines, l’environnement socio-économique et culturel, les politiques et règlements.</a:t>
            </a:r>
          </a:p>
          <a:p>
            <a:endParaRPr lang="fr-CA" dirty="0"/>
          </a:p>
        </p:txBody>
      </p:sp>
      <p:sp>
        <p:nvSpPr>
          <p:cNvPr id="4" name="Espace réservé du numéro de diapositive 3"/>
          <p:cNvSpPr>
            <a:spLocks noGrp="1"/>
          </p:cNvSpPr>
          <p:nvPr>
            <p:ph type="sldNum" sz="quarter" idx="15"/>
            <p:custDataLst>
              <p:tags r:id="rId3"/>
            </p:custDataLst>
          </p:nvPr>
        </p:nvSpPr>
        <p:spPr/>
        <p:txBody>
          <a:bodyPr/>
          <a:lstStyle/>
          <a:p>
            <a:fld id="{B14508CC-02CD-4844-998A-B258F54BD078}" type="slidenum">
              <a:rPr lang="fr-CA" smtClean="0"/>
              <a:pPr/>
              <a:t>17</a:t>
            </a:fld>
            <a:endParaRPr lang="fr-C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457200" y="274638"/>
            <a:ext cx="7467600" cy="706090"/>
          </a:xfrm>
        </p:spPr>
        <p:txBody>
          <a:bodyPr/>
          <a:lstStyle/>
          <a:p>
            <a:r>
              <a:rPr lang="fr-CA" dirty="0"/>
              <a:t>Lexique et </a:t>
            </a:r>
            <a:r>
              <a:rPr lang="fr-CA" sz="2400" dirty="0"/>
              <a:t>informations supplémentaires</a:t>
            </a:r>
          </a:p>
        </p:txBody>
      </p:sp>
      <p:sp>
        <p:nvSpPr>
          <p:cNvPr id="3" name="Espace réservé du contenu 2"/>
          <p:cNvSpPr>
            <a:spLocks noGrp="1"/>
          </p:cNvSpPr>
          <p:nvPr>
            <p:ph sz="quarter" idx="1"/>
            <p:custDataLst>
              <p:tags r:id="rId2"/>
            </p:custDataLst>
          </p:nvPr>
        </p:nvSpPr>
        <p:spPr>
          <a:xfrm>
            <a:off x="395536" y="1052736"/>
            <a:ext cx="7467600" cy="676672"/>
          </a:xfrm>
        </p:spPr>
        <p:txBody>
          <a:bodyPr>
            <a:normAutofit fontScale="92500" lnSpcReduction="20000"/>
          </a:bodyPr>
          <a:lstStyle/>
          <a:p>
            <a:r>
              <a:rPr lang="fr-CA" dirty="0"/>
              <a:t>*Plusieurs étudiants ayant des besoins particuliers demandent peu d’accommodements pour réussir.</a:t>
            </a:r>
          </a:p>
          <a:p>
            <a:endParaRPr lang="fr-CA" dirty="0"/>
          </a:p>
        </p:txBody>
      </p:sp>
      <p:sp>
        <p:nvSpPr>
          <p:cNvPr id="4" name="Espace réservé du numéro de diapositive 3"/>
          <p:cNvSpPr>
            <a:spLocks noGrp="1"/>
          </p:cNvSpPr>
          <p:nvPr>
            <p:ph type="sldNum" sz="quarter" idx="15"/>
            <p:custDataLst>
              <p:tags r:id="rId3"/>
            </p:custDataLst>
          </p:nvPr>
        </p:nvSpPr>
        <p:spPr/>
        <p:txBody>
          <a:bodyPr/>
          <a:lstStyle/>
          <a:p>
            <a:fld id="{B14508CC-02CD-4844-998A-B258F54BD078}" type="slidenum">
              <a:rPr lang="fr-CA" smtClean="0"/>
              <a:pPr/>
              <a:t>18</a:t>
            </a:fld>
            <a:endParaRPr lang="fr-CA"/>
          </a:p>
        </p:txBody>
      </p:sp>
      <p:graphicFrame>
        <p:nvGraphicFramePr>
          <p:cNvPr id="6" name="Tableau 5"/>
          <p:cNvGraphicFramePr>
            <a:graphicFrameLocks noGrp="1"/>
          </p:cNvGraphicFramePr>
          <p:nvPr>
            <p:custDataLst>
              <p:tags r:id="rId4"/>
            </p:custDataLst>
            <p:extLst>
              <p:ext uri="{D42A27DB-BD31-4B8C-83A1-F6EECF244321}">
                <p14:modId xmlns:p14="http://schemas.microsoft.com/office/powerpoint/2010/main" val="2362648887"/>
              </p:ext>
            </p:extLst>
          </p:nvPr>
        </p:nvGraphicFramePr>
        <p:xfrm>
          <a:off x="539552" y="1772816"/>
          <a:ext cx="7344816" cy="4864184"/>
        </p:xfrm>
        <a:graphic>
          <a:graphicData uri="http://schemas.openxmlformats.org/drawingml/2006/table">
            <a:tbl>
              <a:tblPr firstRow="1" bandRow="1">
                <a:tableStyleId>{5C22544A-7EE6-4342-B048-85BDC9FD1C3A}</a:tableStyleId>
              </a:tblPr>
              <a:tblGrid>
                <a:gridCol w="4320480">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tblGrid>
              <a:tr h="370840">
                <a:tc>
                  <a:txBody>
                    <a:bodyPr/>
                    <a:lstStyle/>
                    <a:p>
                      <a:r>
                        <a:rPr lang="fr-CA" sz="1600" dirty="0"/>
                        <a:t>Divers troubles et liens Web suggérés</a:t>
                      </a:r>
                    </a:p>
                  </a:txBody>
                  <a:tcPr/>
                </a:tc>
                <a:tc>
                  <a:txBody>
                    <a:bodyPr/>
                    <a:lstStyle/>
                    <a:p>
                      <a:r>
                        <a:rPr lang="fr-CA" dirty="0"/>
                        <a:t>Faits</a:t>
                      </a:r>
                      <a:r>
                        <a:rPr lang="fr-CA" baseline="0" dirty="0"/>
                        <a:t> moins connus</a:t>
                      </a:r>
                      <a:endParaRPr lang="fr-CA" dirty="0"/>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600" dirty="0"/>
                        <a:t>TDAH: Trouble du déficit de l’attention avec ou sans hyperactivité.</a:t>
                      </a:r>
                    </a:p>
                    <a:p>
                      <a:pPr marL="0" marR="0" indent="0" algn="l" defTabSz="914400" rtl="0" eaLnBrk="1" fontAlgn="auto" latinLnBrk="0" hangingPunct="1">
                        <a:lnSpc>
                          <a:spcPct val="100000"/>
                        </a:lnSpc>
                        <a:spcBef>
                          <a:spcPts val="0"/>
                        </a:spcBef>
                        <a:spcAft>
                          <a:spcPts val="0"/>
                        </a:spcAft>
                        <a:buClrTx/>
                        <a:buSzTx/>
                        <a:buFontTx/>
                        <a:buNone/>
                        <a:tabLst/>
                        <a:defRPr/>
                      </a:pPr>
                      <a:r>
                        <a:rPr lang="fr-CA" sz="1600" dirty="0">
                          <a:hlinkClick r:id="rId6"/>
                        </a:rPr>
                        <a:t>http://www.attentiondeficit-info.com/</a:t>
                      </a:r>
                      <a:endParaRPr lang="fr-CA" sz="1600" dirty="0"/>
                    </a:p>
                  </a:txBody>
                  <a:tcPr/>
                </a:tc>
                <a:tc>
                  <a:txBody>
                    <a:bodyPr/>
                    <a:lstStyle/>
                    <a:p>
                      <a:r>
                        <a:rPr lang="fr-CA" sz="1600" dirty="0"/>
                        <a:t>- Créatif, capacité</a:t>
                      </a:r>
                      <a:r>
                        <a:rPr lang="fr-CA" sz="1600" baseline="0" dirty="0"/>
                        <a:t> d’</a:t>
                      </a:r>
                      <a:r>
                        <a:rPr lang="fr-CA" sz="1600" baseline="0" dirty="0" err="1"/>
                        <a:t>hyperfocalisation</a:t>
                      </a:r>
                      <a:r>
                        <a:rPr lang="fr-CA" sz="1600" baseline="0" dirty="0"/>
                        <a:t> pour les centres d’intérêts.</a:t>
                      </a:r>
                      <a:endParaRPr lang="fr-CA" sz="1600" dirty="0"/>
                    </a:p>
                  </a:txBody>
                  <a:tcPr/>
                </a:tc>
                <a:extLst>
                  <a:ext uri="{0D108BD9-81ED-4DB2-BD59-A6C34878D82A}">
                    <a16:rowId xmlns:a16="http://schemas.microsoft.com/office/drawing/2014/main" val="10001"/>
                  </a:ext>
                </a:extLst>
              </a:tr>
              <a:tr h="15367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600" dirty="0"/>
                        <a:t>Syndrome d’Asperger: Un trouble envahissant du développement, d’un </a:t>
                      </a:r>
                      <a:r>
                        <a:rPr lang="fr-CA" sz="1600" dirty="0" err="1"/>
                        <a:t>spectrum</a:t>
                      </a:r>
                      <a:r>
                        <a:rPr lang="fr-CA" sz="1600" dirty="0"/>
                        <a:t> plus élevé d’autonomie</a:t>
                      </a:r>
                    </a:p>
                    <a:p>
                      <a:pPr marL="0" marR="0" indent="0" algn="l" defTabSz="914400" rtl="0" eaLnBrk="1" fontAlgn="auto" latinLnBrk="0" hangingPunct="1">
                        <a:lnSpc>
                          <a:spcPct val="100000"/>
                        </a:lnSpc>
                        <a:spcBef>
                          <a:spcPts val="0"/>
                        </a:spcBef>
                        <a:spcAft>
                          <a:spcPts val="0"/>
                        </a:spcAft>
                        <a:buClrTx/>
                        <a:buSzTx/>
                        <a:buFontTx/>
                        <a:buNone/>
                        <a:tabLst/>
                        <a:defRPr/>
                      </a:pPr>
                      <a:r>
                        <a:rPr lang="fr-CA" sz="1600" dirty="0">
                          <a:hlinkClick r:id="rId7"/>
                        </a:rPr>
                        <a:t>http://www.autisme.qc.ca/TED/les-ted-sont/syndrome-asperger.html</a:t>
                      </a:r>
                      <a:endParaRPr lang="fr-CA" sz="1600" dirty="0"/>
                    </a:p>
                  </a:txBody>
                  <a:tcPr/>
                </a:tc>
                <a:tc>
                  <a:txBody>
                    <a:bodyPr/>
                    <a:lstStyle/>
                    <a:p>
                      <a:r>
                        <a:rPr lang="fr-CA" sz="1600" dirty="0"/>
                        <a:t>-Sensible</a:t>
                      </a:r>
                      <a:r>
                        <a:rPr lang="fr-CA" sz="1600" baseline="0" dirty="0"/>
                        <a:t> aux émotions d’autrui, capacité de compassion surprenante.</a:t>
                      </a:r>
                      <a:endParaRPr lang="fr-CA" sz="1600" dirty="0"/>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600" dirty="0"/>
                        <a:t>TSM: Trouble de santé mentale</a:t>
                      </a:r>
                    </a:p>
                    <a:p>
                      <a:pPr marL="0" marR="0" indent="0" algn="l" defTabSz="914400" rtl="0" eaLnBrk="1" fontAlgn="auto" latinLnBrk="0" hangingPunct="1">
                        <a:lnSpc>
                          <a:spcPct val="100000"/>
                        </a:lnSpc>
                        <a:spcBef>
                          <a:spcPts val="0"/>
                        </a:spcBef>
                        <a:spcAft>
                          <a:spcPts val="0"/>
                        </a:spcAft>
                        <a:buClrTx/>
                        <a:buSzTx/>
                        <a:buFontTx/>
                        <a:buNone/>
                        <a:tabLst/>
                        <a:defRPr/>
                      </a:pPr>
                      <a:r>
                        <a:rPr lang="fr-CA" sz="1600" dirty="0">
                          <a:hlinkClick r:id="rId8"/>
                        </a:rPr>
                        <a:t>http://www.institutsmq.qc.ca/maladies-mentales/index.html</a:t>
                      </a:r>
                      <a:endParaRPr lang="fr-CA" sz="1600" dirty="0"/>
                    </a:p>
                  </a:txBody>
                  <a:tcPr/>
                </a:tc>
                <a:tc>
                  <a:txBody>
                    <a:bodyPr/>
                    <a:lstStyle/>
                    <a:p>
                      <a:r>
                        <a:rPr lang="fr-CA" sz="1600" dirty="0"/>
                        <a:t>-Plus à</a:t>
                      </a:r>
                      <a:r>
                        <a:rPr lang="fr-CA" sz="1600" baseline="0" dirty="0"/>
                        <a:t> risque d’être victime de violence que de perpétuer un acte violent.</a:t>
                      </a:r>
                      <a:endParaRPr lang="fr-CA" sz="1600" dirty="0"/>
                    </a:p>
                  </a:txBody>
                  <a:tcPr/>
                </a:tc>
                <a:extLst>
                  <a:ext uri="{0D108BD9-81ED-4DB2-BD59-A6C34878D82A}">
                    <a16:rowId xmlns:a16="http://schemas.microsoft.com/office/drawing/2014/main" val="10003"/>
                  </a:ext>
                </a:extLst>
              </a:tr>
              <a:tr h="370840">
                <a:tc>
                  <a:txBody>
                    <a:bodyPr/>
                    <a:lstStyle/>
                    <a:p>
                      <a:r>
                        <a:rPr lang="fr-CA" sz="1600" dirty="0"/>
                        <a:t>SGT: Syndrome de Gilles de la </a:t>
                      </a:r>
                      <a:r>
                        <a:rPr lang="fr-CA" sz="1600" dirty="0" err="1"/>
                        <a:t>Tourette</a:t>
                      </a:r>
                      <a:r>
                        <a:rPr lang="fr-CA" sz="1600" dirty="0"/>
                        <a:t>.</a:t>
                      </a:r>
                    </a:p>
                    <a:p>
                      <a:r>
                        <a:rPr lang="fr-CA" sz="1600" dirty="0">
                          <a:hlinkClick r:id="rId9"/>
                        </a:rPr>
                        <a:t>http://www.cpa.ca/lapsychologiepeutvousaider/syndromegillesdelatourette/</a:t>
                      </a:r>
                      <a:endParaRPr lang="fr-CA" sz="1600" dirty="0"/>
                    </a:p>
                    <a:p>
                      <a:endParaRPr lang="fr-CA" sz="1600" dirty="0"/>
                    </a:p>
                    <a:p>
                      <a:endParaRPr lang="fr-CA" sz="1600" dirty="0"/>
                    </a:p>
                  </a:txBody>
                  <a:tcPr/>
                </a:tc>
                <a:tc>
                  <a:txBody>
                    <a:bodyPr/>
                    <a:lstStyle/>
                    <a:p>
                      <a:r>
                        <a:rPr lang="fr-CA" sz="1600" dirty="0"/>
                        <a:t>-La plupart des </a:t>
                      </a:r>
                      <a:r>
                        <a:rPr lang="fr-CA" sz="1600"/>
                        <a:t>adultes remarquent</a:t>
                      </a:r>
                      <a:r>
                        <a:rPr lang="fr-CA" sz="1600" baseline="0"/>
                        <a:t> </a:t>
                      </a:r>
                      <a:r>
                        <a:rPr lang="fr-CA" sz="1600" baseline="0" dirty="0"/>
                        <a:t>une réduction significative des TICS en vieillissant.</a:t>
                      </a:r>
                      <a:endParaRPr lang="fr-CA" sz="16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42300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457200" y="274638"/>
            <a:ext cx="7467600" cy="634082"/>
          </a:xfrm>
        </p:spPr>
        <p:txBody>
          <a:bodyPr/>
          <a:lstStyle/>
          <a:p>
            <a:r>
              <a:rPr lang="fr-CA" dirty="0"/>
              <a:t>Bibliographie</a:t>
            </a:r>
          </a:p>
        </p:txBody>
      </p:sp>
      <p:sp>
        <p:nvSpPr>
          <p:cNvPr id="5" name="Espace réservé du numéro de diapositive 4"/>
          <p:cNvSpPr>
            <a:spLocks noGrp="1"/>
          </p:cNvSpPr>
          <p:nvPr>
            <p:ph type="sldNum" sz="quarter" idx="11"/>
            <p:custDataLst>
              <p:tags r:id="rId2"/>
            </p:custDataLst>
          </p:nvPr>
        </p:nvSpPr>
        <p:spPr/>
        <p:txBody>
          <a:bodyPr/>
          <a:lstStyle/>
          <a:p>
            <a:fld id="{B14508CC-02CD-4844-998A-B258F54BD078}" type="slidenum">
              <a:rPr lang="fr-CA" smtClean="0"/>
              <a:pPr/>
              <a:t>19</a:t>
            </a:fld>
            <a:endParaRPr lang="fr-CA"/>
          </a:p>
        </p:txBody>
      </p:sp>
      <p:sp>
        <p:nvSpPr>
          <p:cNvPr id="6" name="Espace réservé du pied de page 5"/>
          <p:cNvSpPr>
            <a:spLocks noGrp="1"/>
          </p:cNvSpPr>
          <p:nvPr>
            <p:ph type="ftr" sz="quarter" idx="12"/>
            <p:custDataLst>
              <p:tags r:id="rId3"/>
            </p:custDataLst>
          </p:nvPr>
        </p:nvSpPr>
        <p:spPr/>
        <p:txBody>
          <a:bodyPr/>
          <a:lstStyle/>
          <a:p>
            <a:endParaRPr lang="fr-CA" dirty="0"/>
          </a:p>
        </p:txBody>
      </p:sp>
      <p:graphicFrame>
        <p:nvGraphicFramePr>
          <p:cNvPr id="9" name="Tableau 8"/>
          <p:cNvGraphicFramePr>
            <a:graphicFrameLocks noGrp="1"/>
          </p:cNvGraphicFramePr>
          <p:nvPr>
            <p:custDataLst>
              <p:tags r:id="rId4"/>
            </p:custDataLst>
            <p:extLst>
              <p:ext uri="{D42A27DB-BD31-4B8C-83A1-F6EECF244321}">
                <p14:modId xmlns:p14="http://schemas.microsoft.com/office/powerpoint/2010/main" val="360258961"/>
              </p:ext>
            </p:extLst>
          </p:nvPr>
        </p:nvGraphicFramePr>
        <p:xfrm>
          <a:off x="539552" y="908720"/>
          <a:ext cx="7704856" cy="5870242"/>
        </p:xfrm>
        <a:graphic>
          <a:graphicData uri="http://schemas.openxmlformats.org/drawingml/2006/table">
            <a:tbl>
              <a:tblPr firstRow="1" bandRow="1">
                <a:tableStyleId>{5C22544A-7EE6-4342-B048-85BDC9FD1C3A}</a:tableStyleId>
              </a:tblPr>
              <a:tblGrid>
                <a:gridCol w="7704856">
                  <a:extLst>
                    <a:ext uri="{9D8B030D-6E8A-4147-A177-3AD203B41FA5}">
                      <a16:colId xmlns:a16="http://schemas.microsoft.com/office/drawing/2014/main" val="20000"/>
                    </a:ext>
                  </a:extLst>
                </a:gridCol>
              </a:tblGrid>
              <a:tr h="1080120">
                <a:tc>
                  <a:txBody>
                    <a:bodyPr/>
                    <a:lstStyle/>
                    <a:p>
                      <a:r>
                        <a:rPr kumimoji="0" lang="fr-CA" sz="1200" b="0" i="0" kern="1200" baseline="0" dirty="0">
                          <a:solidFill>
                            <a:schemeClr val="dk1"/>
                          </a:solidFill>
                          <a:latin typeface="+mn-lt"/>
                          <a:ea typeface="+mn-ea"/>
                          <a:cs typeface="+mn-cs"/>
                        </a:rPr>
                        <a:t>*</a:t>
                      </a:r>
                      <a:r>
                        <a:rPr kumimoji="0" lang="fr-CA" sz="1200" b="0" i="0" kern="1200" baseline="30000" dirty="0">
                          <a:solidFill>
                            <a:sysClr val="windowText" lastClr="000000"/>
                          </a:solidFill>
                          <a:latin typeface="+mn-lt"/>
                          <a:ea typeface="+mn-ea"/>
                          <a:cs typeface="+mn-cs"/>
                        </a:rPr>
                        <a:t>1</a:t>
                      </a:r>
                      <a:r>
                        <a:rPr kumimoji="0" lang="fr-CA" sz="1200" b="0" i="0" kern="1200" baseline="0" dirty="0">
                          <a:solidFill>
                            <a:schemeClr val="dk1"/>
                          </a:solidFill>
                          <a:latin typeface="+mn-lt"/>
                          <a:ea typeface="+mn-ea"/>
                          <a:cs typeface="+mn-cs"/>
                        </a:rPr>
                        <a:t>Commission des droits de la personne, </a:t>
                      </a:r>
                      <a:r>
                        <a:rPr kumimoji="0" lang="fr-CA" sz="1200" b="0" i="1" kern="1200" baseline="0" dirty="0">
                          <a:solidFill>
                            <a:schemeClr val="dk1"/>
                          </a:solidFill>
                          <a:latin typeface="+mn-lt"/>
                          <a:ea typeface="+mn-ea"/>
                          <a:cs typeface="+mn-cs"/>
                        </a:rPr>
                        <a:t>L’accommodement des étudiants et étudiantes en situation de handicap</a:t>
                      </a:r>
                    </a:p>
                    <a:p>
                      <a:r>
                        <a:rPr kumimoji="0" lang="fr-CA" sz="1200" b="0" i="1" kern="1200" baseline="0" dirty="0">
                          <a:solidFill>
                            <a:schemeClr val="dk1"/>
                          </a:solidFill>
                          <a:latin typeface="+mn-lt"/>
                          <a:ea typeface="+mn-ea"/>
                          <a:cs typeface="+mn-cs"/>
                        </a:rPr>
                        <a:t>dans les établissements d’enseignement collégial, </a:t>
                      </a:r>
                      <a:r>
                        <a:rPr kumimoji="0" lang="fr-CA" sz="1200" b="0" i="0" u="sng" kern="1200" baseline="0" dirty="0">
                          <a:solidFill>
                            <a:schemeClr val="dk1"/>
                          </a:solidFill>
                          <a:latin typeface="+mn-lt"/>
                          <a:ea typeface="+mn-ea"/>
                          <a:cs typeface="+mn-cs"/>
                        </a:rPr>
                        <a:t>article 10 (droit à l’égalité) et article 5 (droit à la confidentialité) </a:t>
                      </a:r>
                    </a:p>
                    <a:p>
                      <a:r>
                        <a:rPr kumimoji="0" lang="fr-CA" sz="1200" kern="1200" dirty="0">
                          <a:solidFill>
                            <a:schemeClr val="tx1">
                              <a:lumMod val="75000"/>
                              <a:lumOff val="25000"/>
                            </a:schemeClr>
                          </a:solidFill>
                          <a:latin typeface="+mn-lt"/>
                          <a:ea typeface="+mn-ea"/>
                          <a:cs typeface="+mn-cs"/>
                          <a:hlinkClick r:id="rId7"/>
                        </a:rPr>
                        <a:t>http://www.cdpdj.qc.ca/publications/accommodement_handicap_collegial.pdf</a:t>
                      </a:r>
                    </a:p>
                  </a:txBody>
                  <a:tcPr>
                    <a:solidFill>
                      <a:schemeClr val="bg1"/>
                    </a:solidFill>
                  </a:tcPr>
                </a:tc>
                <a:extLst>
                  <a:ext uri="{0D108BD9-81ED-4DB2-BD59-A6C34878D82A}">
                    <a16:rowId xmlns:a16="http://schemas.microsoft.com/office/drawing/2014/main" val="10000"/>
                  </a:ext>
                </a:extLst>
              </a:tr>
              <a:tr h="1678692">
                <a:tc>
                  <a:txBody>
                    <a:bodyPr/>
                    <a:lstStyle/>
                    <a:p>
                      <a:r>
                        <a:rPr kumimoji="0" lang="fr-CA" sz="1200" kern="1200" dirty="0">
                          <a:solidFill>
                            <a:schemeClr val="dk1"/>
                          </a:solidFill>
                          <a:latin typeface="+mn-lt"/>
                          <a:ea typeface="+mn-ea"/>
                          <a:cs typeface="+mn-cs"/>
                        </a:rPr>
                        <a:t>*</a:t>
                      </a:r>
                      <a:r>
                        <a:rPr kumimoji="0" lang="fr-CA" sz="1200" b="0" kern="1200" baseline="30000" dirty="0">
                          <a:solidFill>
                            <a:sysClr val="windowText" lastClr="000000"/>
                          </a:solidFill>
                          <a:latin typeface="+mn-lt"/>
                          <a:ea typeface="+mn-ea"/>
                          <a:cs typeface="+mn-cs"/>
                        </a:rPr>
                        <a:t>2</a:t>
                      </a:r>
                      <a:r>
                        <a:rPr kumimoji="0" lang="fr-CA" sz="1200" kern="1200" dirty="0">
                          <a:solidFill>
                            <a:schemeClr val="dk1"/>
                          </a:solidFill>
                          <a:latin typeface="+mn-lt"/>
                          <a:ea typeface="+mn-ea"/>
                          <a:cs typeface="+mn-cs"/>
                        </a:rPr>
                        <a:t>Macé, A.L., Landry, F., (2012)  </a:t>
                      </a:r>
                      <a:r>
                        <a:rPr kumimoji="0" lang="fr-CA" sz="1200" i="1" kern="1200" dirty="0">
                          <a:solidFill>
                            <a:schemeClr val="dk1"/>
                          </a:solidFill>
                          <a:latin typeface="+mn-lt"/>
                          <a:ea typeface="+mn-ea"/>
                          <a:cs typeface="+mn-cs"/>
                        </a:rPr>
                        <a:t>Efficacité des mesures de soutien chez les populations émergentes au niveau postsecondaire : ce que la recherche nous dit!</a:t>
                      </a:r>
                      <a:r>
                        <a:rPr kumimoji="0" lang="fr-CA" sz="1200" kern="1200" dirty="0">
                          <a:solidFill>
                            <a:schemeClr val="dk1"/>
                          </a:solidFill>
                          <a:latin typeface="+mn-lt"/>
                          <a:ea typeface="+mn-ea"/>
                          <a:cs typeface="+mn-cs"/>
                        </a:rPr>
                        <a:t>, </a:t>
                      </a:r>
                      <a:r>
                        <a:rPr kumimoji="0" lang="fr-CA" sz="1200" u="sng" kern="1200" dirty="0">
                          <a:solidFill>
                            <a:schemeClr val="dk1"/>
                          </a:solidFill>
                          <a:latin typeface="+mn-lt"/>
                          <a:ea typeface="+mn-ea"/>
                          <a:cs typeface="+mn-cs"/>
                          <a:hlinkClick r:id="rId8"/>
                        </a:rPr>
                        <a:t>http://www.uquebec.ca/capres/Publications/Projet-interordre/Volet-2/revue_litterature_Volet-2.pdf</a:t>
                      </a:r>
                      <a:r>
                        <a:rPr kumimoji="0" lang="fr-CA" sz="1200" kern="1200" dirty="0">
                          <a:solidFill>
                            <a:schemeClr val="dk1"/>
                          </a:solidFill>
                          <a:latin typeface="+mn-lt"/>
                          <a:ea typeface="+mn-ea"/>
                          <a:cs typeface="+mn-cs"/>
                        </a:rPr>
                        <a:t>, p. 33-39</a:t>
                      </a:r>
                    </a:p>
                    <a:p>
                      <a:r>
                        <a:rPr kumimoji="0" lang="fr-CA" sz="1200" kern="1200" dirty="0">
                          <a:solidFill>
                            <a:schemeClr val="dk1"/>
                          </a:solidFill>
                          <a:latin typeface="+mn-lt"/>
                          <a:ea typeface="+mn-ea"/>
                          <a:cs typeface="+mn-cs"/>
                        </a:rPr>
                        <a:t> </a:t>
                      </a:r>
                    </a:p>
                    <a:p>
                      <a:r>
                        <a:rPr kumimoji="0" lang="fr-CA" sz="1200" kern="1200" dirty="0" err="1">
                          <a:solidFill>
                            <a:schemeClr val="dk1"/>
                          </a:solidFill>
                          <a:latin typeface="+mn-lt"/>
                          <a:ea typeface="+mn-ea"/>
                          <a:cs typeface="+mn-cs"/>
                        </a:rPr>
                        <a:t>Béguet</a:t>
                      </a:r>
                      <a:r>
                        <a:rPr kumimoji="0" lang="fr-CA" sz="1200" kern="1200" dirty="0">
                          <a:solidFill>
                            <a:schemeClr val="dk1"/>
                          </a:solidFill>
                          <a:latin typeface="+mn-lt"/>
                          <a:ea typeface="+mn-ea"/>
                          <a:cs typeface="+mn-cs"/>
                        </a:rPr>
                        <a:t>, V., Fortier, S., </a:t>
                      </a:r>
                      <a:r>
                        <a:rPr kumimoji="0" lang="fr-CA" sz="1200" i="1" kern="1200" dirty="0">
                          <a:solidFill>
                            <a:schemeClr val="dk1"/>
                          </a:solidFill>
                          <a:latin typeface="+mn-lt"/>
                          <a:ea typeface="+mn-ea"/>
                          <a:cs typeface="+mn-cs"/>
                        </a:rPr>
                        <a:t>Les trajectoires scolaires des personnes ayant un problème grave de santé mentale</a:t>
                      </a:r>
                      <a:r>
                        <a:rPr kumimoji="0" lang="fr-CA" sz="1200" kern="1200" dirty="0">
                          <a:solidFill>
                            <a:schemeClr val="dk1"/>
                          </a:solidFill>
                          <a:latin typeface="+mn-lt"/>
                          <a:ea typeface="+mn-ea"/>
                          <a:cs typeface="+mn-cs"/>
                        </a:rPr>
                        <a:t> : </a:t>
                      </a:r>
                      <a:r>
                        <a:rPr kumimoji="0" lang="fr-CA" sz="1200" u="sng" kern="1200" dirty="0">
                          <a:solidFill>
                            <a:schemeClr val="dk1"/>
                          </a:solidFill>
                          <a:latin typeface="+mn-lt"/>
                          <a:ea typeface="+mn-ea"/>
                          <a:cs typeface="+mn-cs"/>
                          <a:hlinkClick r:id="rId9"/>
                        </a:rPr>
                        <a:t>http://www.lepavois.org/wp-content/uploads/2010/07/Rapport_Integral.pdf</a:t>
                      </a:r>
                      <a:r>
                        <a:rPr kumimoji="0" lang="fr-CA" sz="1200" kern="1200" dirty="0">
                          <a:solidFill>
                            <a:schemeClr val="dk1"/>
                          </a:solidFill>
                          <a:latin typeface="+mn-lt"/>
                          <a:ea typeface="+mn-ea"/>
                          <a:cs typeface="+mn-cs"/>
                        </a:rPr>
                        <a:t>, p.9</a:t>
                      </a:r>
                    </a:p>
                    <a:p>
                      <a:pPr marL="0" marR="0" indent="0" algn="l" defTabSz="914400" rtl="0" eaLnBrk="1" fontAlgn="auto" latinLnBrk="0" hangingPunct="1">
                        <a:lnSpc>
                          <a:spcPct val="100000"/>
                        </a:lnSpc>
                        <a:spcBef>
                          <a:spcPts val="0"/>
                        </a:spcBef>
                        <a:spcAft>
                          <a:spcPts val="0"/>
                        </a:spcAft>
                        <a:buClrTx/>
                        <a:buSzTx/>
                        <a:buFontTx/>
                        <a:buNone/>
                        <a:tabLst/>
                        <a:defRPr/>
                      </a:pPr>
                      <a:endParaRPr lang="fr-CA" sz="1200" dirty="0"/>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Rapport des travaux du Comité national de rencontre (CNR)</a:t>
                      </a:r>
                      <a:r>
                        <a:rPr lang="fr-CA" sz="1200" baseline="0" dirty="0"/>
                        <a:t>  2013, </a:t>
                      </a:r>
                      <a:r>
                        <a:rPr lang="fr-CA" sz="1200" i="1" baseline="0" dirty="0"/>
                        <a:t>La présence de la population étudiante ayant des besoins particuliers (PEBP) et son impact sur la charge d’enseignement</a:t>
                      </a:r>
                      <a:r>
                        <a:rPr lang="fr-CA" sz="1200" baseline="0" dirty="0"/>
                        <a:t>. *Pour avoir une copie en </a:t>
                      </a:r>
                      <a:r>
                        <a:rPr lang="fr-CA" sz="1200" baseline="0" dirty="0" err="1"/>
                        <a:t>pdf</a:t>
                      </a:r>
                      <a:r>
                        <a:rPr lang="fr-CA" sz="1200" baseline="0" dirty="0"/>
                        <a:t>, m’écrire à </a:t>
                      </a:r>
                      <a:r>
                        <a:rPr lang="fr-CA" sz="1200" baseline="0" dirty="0">
                          <a:hlinkClick r:id="rId10"/>
                        </a:rPr>
                        <a:t>melissa.gopalkrishna@collegemv.qc.ca</a:t>
                      </a:r>
                      <a:endParaRPr lang="fr-CA" sz="120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fr-CA" sz="12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t>Atelier #313 du Colloque de l’AQPC 2013, p.7-8</a:t>
                      </a:r>
                      <a:endParaRPr kumimoji="0" lang="fr-CA" sz="1200" u="sng" kern="1200" baseline="0" dirty="0">
                        <a:solidFill>
                          <a:schemeClr val="tx1">
                            <a:lumMod val="75000"/>
                            <a:lumOff val="25000"/>
                          </a:schemeClr>
                        </a:solidFill>
                        <a:latin typeface="+mn-lt"/>
                        <a:ea typeface="+mn-ea"/>
                        <a:cs typeface="+mn-cs"/>
                        <a:hlinkClick r:id="rId7"/>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fr-CA" sz="1200" kern="1200" dirty="0">
                          <a:solidFill>
                            <a:schemeClr val="dk1"/>
                          </a:solidFill>
                          <a:latin typeface="+mn-lt"/>
                          <a:ea typeface="+mn-ea"/>
                          <a:cs typeface="+mn-cs"/>
                          <a:hlinkClick r:id="rId7"/>
                        </a:rPr>
                        <a:t>http://www.aqpc.qc.ca/appel/documentation/index.php?annee=2012</a:t>
                      </a:r>
                    </a:p>
                  </a:txBody>
                  <a:tcPr>
                    <a:solidFill>
                      <a:schemeClr val="bg1">
                        <a:lumMod val="95000"/>
                      </a:schemeClr>
                    </a:solidFill>
                  </a:tcPr>
                </a:tc>
                <a:extLst>
                  <a:ext uri="{0D108BD9-81ED-4DB2-BD59-A6C34878D82A}">
                    <a16:rowId xmlns:a16="http://schemas.microsoft.com/office/drawing/2014/main" val="10001"/>
                  </a:ext>
                </a:extLst>
              </a:tr>
              <a:tr h="4453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t>
                      </a:r>
                      <a:r>
                        <a:rPr lang="fr-CA" sz="1200" b="0" baseline="30000" dirty="0">
                          <a:solidFill>
                            <a:sysClr val="windowText" lastClr="000000"/>
                          </a:solidFill>
                        </a:rPr>
                        <a:t>3</a:t>
                      </a:r>
                      <a:r>
                        <a:rPr lang="fr-CA" sz="1200" dirty="0"/>
                        <a:t>«</a:t>
                      </a:r>
                      <a:r>
                        <a:rPr lang="fr-CA" sz="1200" i="1" dirty="0"/>
                        <a:t>Sans discrimination, ni privilèges</a:t>
                      </a:r>
                      <a:r>
                        <a:rPr lang="fr-CA" sz="1200" dirty="0"/>
                        <a:t>». Publications-SAIDE du Cégep de Ste-Foy: </a:t>
                      </a:r>
                      <a:r>
                        <a:rPr lang="fr-CA" sz="1200" dirty="0">
                          <a:hlinkClick r:id="rId11"/>
                        </a:rPr>
                        <a:t>http://www.cegep-ste-foy.qc.ca/freesite/index.php?id=41471</a:t>
                      </a:r>
                      <a:endParaRPr kumimoji="0" lang="fr-CA" sz="1200" kern="1200" dirty="0">
                        <a:solidFill>
                          <a:schemeClr val="dk1"/>
                        </a:solidFill>
                        <a:latin typeface="+mn-lt"/>
                        <a:ea typeface="+mn-ea"/>
                        <a:cs typeface="+mn-cs"/>
                        <a:hlinkClick r:id="rId7"/>
                      </a:endParaRPr>
                    </a:p>
                  </a:txBody>
                  <a:tcPr/>
                </a:tc>
                <a:extLst>
                  <a:ext uri="{0D108BD9-81ED-4DB2-BD59-A6C34878D82A}">
                    <a16:rowId xmlns:a16="http://schemas.microsoft.com/office/drawing/2014/main" val="10002"/>
                  </a:ext>
                </a:extLst>
              </a:tr>
              <a:tr h="4924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b="0" dirty="0">
                          <a:solidFill>
                            <a:sysClr val="windowText" lastClr="000000"/>
                          </a:solidFill>
                        </a:rPr>
                        <a:t>*</a:t>
                      </a:r>
                      <a:r>
                        <a:rPr lang="fr-CA" sz="1600" b="0" baseline="30000" dirty="0">
                          <a:solidFill>
                            <a:sysClr val="windowText" lastClr="000000"/>
                          </a:solidFill>
                        </a:rPr>
                        <a:t>4</a:t>
                      </a:r>
                      <a:r>
                        <a:rPr lang="fr-CA" sz="1200" b="0" dirty="0">
                          <a:solidFill>
                            <a:sysClr val="windowText" lastClr="000000"/>
                          </a:solidFill>
                        </a:rPr>
                        <a:t>Schéma:</a:t>
                      </a:r>
                      <a:r>
                        <a:rPr lang="fr-CA" sz="1200" b="0" baseline="0" dirty="0">
                          <a:solidFill>
                            <a:sysClr val="windowText" lastClr="000000"/>
                          </a:solidFill>
                        </a:rPr>
                        <a:t> </a:t>
                      </a:r>
                      <a:r>
                        <a:rPr lang="fr-CA" sz="1200" b="0" i="1" baseline="0" dirty="0">
                          <a:solidFill>
                            <a:sysClr val="windowText" lastClr="000000"/>
                          </a:solidFill>
                        </a:rPr>
                        <a:t>Les relations pédagogiques</a:t>
                      </a:r>
                      <a:r>
                        <a:rPr lang="fr-CA" sz="1200" b="0" baseline="0" dirty="0">
                          <a:solidFill>
                            <a:sysClr val="windowText" lastClr="000000"/>
                          </a:solidFill>
                        </a:rPr>
                        <a:t>: Legendre 2005; </a:t>
                      </a:r>
                      <a:r>
                        <a:rPr lang="fr-CA" sz="1200" b="0" baseline="0" dirty="0">
                          <a:hlinkClick r:id="rId12"/>
                        </a:rPr>
                        <a:t>http://www.mels.gouv.qc.ca/sections/viepedagogique/numeros/141/vp141_DifferenciationPed.pdf</a:t>
                      </a:r>
                      <a:endParaRPr lang="fr-CA" sz="1200" dirty="0"/>
                    </a:p>
                  </a:txBody>
                  <a:tcPr>
                    <a:solidFill>
                      <a:schemeClr val="bg1"/>
                    </a:solidFill>
                  </a:tcPr>
                </a:tc>
                <a:extLst>
                  <a:ext uri="{0D108BD9-81ED-4DB2-BD59-A6C34878D82A}">
                    <a16:rowId xmlns:a16="http://schemas.microsoft.com/office/drawing/2014/main" val="10003"/>
                  </a:ext>
                </a:extLst>
              </a:tr>
              <a:tr h="7174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Un gros merci à: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CA" sz="1200" dirty="0"/>
                        <a:t>David Blain, </a:t>
                      </a:r>
                      <a:r>
                        <a:rPr lang="fr-CA" sz="1200" i="1" dirty="0"/>
                        <a:t>Technicien en travaux pratiques</a:t>
                      </a:r>
                      <a:r>
                        <a:rPr lang="fr-CA" sz="1200" i="1" baseline="0" dirty="0"/>
                        <a:t> </a:t>
                      </a:r>
                      <a:r>
                        <a:rPr lang="fr-CA" sz="1200" i="1" dirty="0"/>
                        <a:t>au service de</a:t>
                      </a:r>
                      <a:r>
                        <a:rPr lang="fr-CA" sz="1200" i="1" baseline="0" dirty="0"/>
                        <a:t> l’audio-visuel  du Cégep Marie-Victo</a:t>
                      </a:r>
                      <a:r>
                        <a:rPr lang="fr-CA" sz="1200" baseline="0" dirty="0"/>
                        <a:t>r</a:t>
                      </a:r>
                      <a:r>
                        <a:rPr lang="fr-CA" sz="1200" i="1" baseline="0" dirty="0"/>
                        <a:t>in</a:t>
                      </a:r>
                      <a:r>
                        <a:rPr lang="fr-CA" sz="1200" baseline="0" dirty="0"/>
                        <a:t> pour le montage de la capsule vidéo.</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CA" sz="1200" baseline="0" dirty="0"/>
                        <a:t>Annie Dubeau, </a:t>
                      </a:r>
                      <a:r>
                        <a:rPr lang="fr-CA" sz="1200" i="1" baseline="0" dirty="0"/>
                        <a:t>Professeure, Département d’éducation et formation spécialisée, UQAM</a:t>
                      </a:r>
                      <a:r>
                        <a:rPr lang="fr-CA" sz="1200" baseline="0" dirty="0"/>
                        <a:t>, pour le concept du cône.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fr-CA" sz="1200" baseline="0" dirty="0"/>
                        <a:t>L’équipe du SAIDE ainsi que mes répondants anonymes pour le panneau consultatif au Cégep Marie-Victorin.</a:t>
                      </a:r>
                      <a:endParaRPr lang="fr-CA" sz="1200" dirty="0"/>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dirty="0"/>
              <a:t>Orientations pratiques:</a:t>
            </a:r>
            <a:br>
              <a:rPr lang="fr-CA" dirty="0"/>
            </a:br>
            <a:endParaRPr lang="fr-CA" dirty="0"/>
          </a:p>
        </p:txBody>
      </p:sp>
      <p:sp>
        <p:nvSpPr>
          <p:cNvPr id="3" name="Espace réservé du contenu 2"/>
          <p:cNvSpPr>
            <a:spLocks noGrp="1"/>
          </p:cNvSpPr>
          <p:nvPr>
            <p:ph sz="quarter" idx="1"/>
            <p:custDataLst>
              <p:tags r:id="rId2"/>
            </p:custDataLst>
          </p:nvPr>
        </p:nvSpPr>
        <p:spPr>
          <a:xfrm>
            <a:off x="457200" y="980728"/>
            <a:ext cx="7467600" cy="549322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txBody>
          <a:bodyPr>
            <a:normAutofit fontScale="92500"/>
          </a:bodyPr>
          <a:lstStyle/>
          <a:p>
            <a:pPr marL="457200" lvl="0" indent="-457200">
              <a:buFont typeface="+mj-lt"/>
              <a:buAutoNum type="arabicPeriod"/>
            </a:pPr>
            <a:r>
              <a:rPr lang="fr-CA" dirty="0">
                <a:solidFill>
                  <a:schemeClr val="accent3"/>
                </a:solidFill>
              </a:rPr>
              <a:t>Cadre légal</a:t>
            </a:r>
            <a:r>
              <a:rPr lang="fr-CA" dirty="0"/>
              <a:t>: Commission des droits de la personne*</a:t>
            </a:r>
            <a:r>
              <a:rPr lang="fr-CA" baseline="30000" dirty="0"/>
              <a:t>1</a:t>
            </a:r>
            <a:r>
              <a:rPr lang="fr-CA" dirty="0"/>
              <a:t>:</a:t>
            </a:r>
          </a:p>
          <a:p>
            <a:pPr lvl="1"/>
            <a:r>
              <a:rPr lang="fr-CA" dirty="0"/>
              <a:t>Droit à l’égalité  = Obligation d’accommodements + responsabilités partagées.</a:t>
            </a:r>
          </a:p>
          <a:p>
            <a:pPr lvl="1"/>
            <a:r>
              <a:rPr lang="fr-CA" dirty="0"/>
              <a:t>Droit à la confidentialité</a:t>
            </a:r>
          </a:p>
          <a:p>
            <a:pPr lvl="1"/>
            <a:endParaRPr lang="fr-CA" dirty="0"/>
          </a:p>
          <a:p>
            <a:pPr marL="457200" lvl="0" indent="-457200">
              <a:buFont typeface="+mj-lt"/>
              <a:buAutoNum type="arabicPeriod"/>
            </a:pPr>
            <a:r>
              <a:rPr lang="fr-CA" dirty="0">
                <a:solidFill>
                  <a:schemeClr val="accent3"/>
                </a:solidFill>
              </a:rPr>
              <a:t>Les étudiants réussissent</a:t>
            </a:r>
            <a:r>
              <a:rPr lang="fr-CA" dirty="0"/>
              <a:t>*</a:t>
            </a:r>
            <a:r>
              <a:rPr lang="fr-CA" baseline="30000" dirty="0"/>
              <a:t>2</a:t>
            </a:r>
            <a:r>
              <a:rPr lang="fr-CA" dirty="0"/>
              <a:t>:</a:t>
            </a:r>
          </a:p>
          <a:p>
            <a:pPr lvl="1">
              <a:buFont typeface="Courier New" pitchFamily="49" charset="0"/>
              <a:buChar char="o"/>
            </a:pPr>
            <a:r>
              <a:rPr lang="fr-CA" dirty="0"/>
              <a:t>Les accommodements doivent permettre le maximum d’autonomie de l’étudiant, pallier au handicap, mais n’annulent pas les responsabilités de l’étudiant.</a:t>
            </a:r>
          </a:p>
          <a:p>
            <a:pPr lvl="1">
              <a:buFont typeface="Courier New" pitchFamily="49" charset="0"/>
              <a:buChar char="o"/>
            </a:pPr>
            <a:r>
              <a:rPr lang="fr-CA" dirty="0"/>
              <a:t>L’enseignant peut offrir un encadrement hors classe, mais ne doit pas reprendre le cours. </a:t>
            </a:r>
          </a:p>
          <a:p>
            <a:pPr lvl="1">
              <a:buFont typeface="Courier New" pitchFamily="49" charset="0"/>
              <a:buChar char="o"/>
            </a:pPr>
            <a:r>
              <a:rPr lang="fr-CA" dirty="0"/>
              <a:t>Les étudiants peuvent avoir des parcours scolaires </a:t>
            </a:r>
          </a:p>
          <a:p>
            <a:pPr lvl="1">
              <a:buNone/>
            </a:pPr>
            <a:r>
              <a:rPr lang="fr-CA" dirty="0"/>
              <a:t>	atypiques. Le rétablissement et la réadaptation sont possibles.</a:t>
            </a:r>
          </a:p>
          <a:p>
            <a:pPr lvl="1">
              <a:buFont typeface="Courier New" pitchFamily="49" charset="0"/>
              <a:buChar char="o"/>
            </a:pPr>
            <a:endParaRPr lang="fr-CA" dirty="0"/>
          </a:p>
          <a:p>
            <a:pPr marL="457200" indent="-457200">
              <a:buFont typeface="+mj-lt"/>
              <a:buAutoNum type="arabicPeriod"/>
            </a:pPr>
            <a:r>
              <a:rPr lang="fr-CA" dirty="0">
                <a:solidFill>
                  <a:schemeClr val="accent3"/>
                </a:solidFill>
              </a:rPr>
              <a:t>Éviter de généraliser</a:t>
            </a:r>
            <a:r>
              <a:rPr lang="fr-CA" dirty="0"/>
              <a:t>. </a:t>
            </a:r>
          </a:p>
        </p:txBody>
      </p:sp>
      <p:sp>
        <p:nvSpPr>
          <p:cNvPr id="4" name="Espace réservé du numéro de diapositive 3"/>
          <p:cNvSpPr>
            <a:spLocks noGrp="1"/>
          </p:cNvSpPr>
          <p:nvPr>
            <p:ph type="sldNum" sz="quarter" idx="15"/>
            <p:custDataLst>
              <p:tags r:id="rId3"/>
            </p:custDataLst>
          </p:nvPr>
        </p:nvSpPr>
        <p:spPr/>
        <p:txBody>
          <a:bodyPr/>
          <a:lstStyle/>
          <a:p>
            <a:fld id="{B14508CC-02CD-4844-998A-B258F54BD078}" type="slidenum">
              <a:rPr lang="fr-CA" smtClean="0"/>
              <a:pPr/>
              <a:t>2</a:t>
            </a:fld>
            <a:endParaRPr lang="fr-C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descr="532002_10151408539759709_1138146737_n.jpg"/>
          <p:cNvPicPr>
            <a:picLocks noGrp="1" noChangeAspect="1"/>
          </p:cNvPicPr>
          <p:nvPr>
            <p:ph sz="quarter" idx="1"/>
            <p:custDataLst>
              <p:tags r:id="rId1"/>
            </p:custDataLst>
          </p:nvPr>
        </p:nvPicPr>
        <p:blipFill>
          <a:blip r:embed="rId6" cstate="print"/>
          <a:stretch>
            <a:fillRect/>
          </a:stretch>
        </p:blipFill>
        <p:spPr>
          <a:xfrm>
            <a:off x="1382470" y="1600200"/>
            <a:ext cx="5617059" cy="4873625"/>
          </a:xfrm>
        </p:spPr>
      </p:pic>
      <p:sp>
        <p:nvSpPr>
          <p:cNvPr id="4" name="Espace réservé du numéro de diapositive 3"/>
          <p:cNvSpPr>
            <a:spLocks noGrp="1"/>
          </p:cNvSpPr>
          <p:nvPr>
            <p:ph type="sldNum" sz="quarter" idx="15"/>
            <p:custDataLst>
              <p:tags r:id="rId2"/>
            </p:custDataLst>
          </p:nvPr>
        </p:nvSpPr>
        <p:spPr/>
        <p:txBody>
          <a:bodyPr/>
          <a:lstStyle/>
          <a:p>
            <a:fld id="{B14508CC-02CD-4844-998A-B258F54BD078}" type="slidenum">
              <a:rPr lang="fr-CA" smtClean="0"/>
              <a:pPr/>
              <a:t>3</a:t>
            </a:fld>
            <a:endParaRPr lang="fr-CA"/>
          </a:p>
        </p:txBody>
      </p:sp>
      <p:sp>
        <p:nvSpPr>
          <p:cNvPr id="9" name="Titre 8"/>
          <p:cNvSpPr>
            <a:spLocks noGrp="1"/>
          </p:cNvSpPr>
          <p:nvPr>
            <p:ph type="title"/>
            <p:custDataLst>
              <p:tags r:id="rId3"/>
            </p:custDataLst>
          </p:nvPr>
        </p:nvSpPr>
        <p:spPr>
          <a:xfrm>
            <a:off x="1115616" y="260648"/>
            <a:ext cx="7427168" cy="504056"/>
          </a:xfrm>
        </p:spPr>
        <p:txBody>
          <a:bodyPr>
            <a:normAutofit fontScale="90000"/>
          </a:bodyPr>
          <a:lstStyle/>
          <a:p>
            <a:br>
              <a:rPr lang="fr-CA" dirty="0"/>
            </a:br>
            <a:r>
              <a:rPr lang="fr-CA" sz="2200" dirty="0"/>
              <a:t> </a:t>
            </a:r>
            <a:r>
              <a:rPr lang="fr-CA" sz="2200" dirty="0">
                <a:sym typeface="Wingdings 2"/>
              </a:rPr>
              <a:t> </a:t>
            </a:r>
            <a:r>
              <a:rPr lang="fr-CA" dirty="0">
                <a:solidFill>
                  <a:schemeClr val="tx1"/>
                </a:solidFill>
              </a:rPr>
              <a:t>Atteinte des mêmes compétences </a:t>
            </a:r>
            <a:endParaRPr lang="fr-CA" dirty="0"/>
          </a:p>
        </p:txBody>
      </p:sp>
      <p:sp>
        <p:nvSpPr>
          <p:cNvPr id="2" name="ZoneTexte 1"/>
          <p:cNvSpPr txBox="1"/>
          <p:nvPr>
            <p:custDataLst>
              <p:tags r:id="rId4"/>
            </p:custDataLst>
          </p:nvPr>
        </p:nvSpPr>
        <p:spPr>
          <a:xfrm>
            <a:off x="611560" y="908720"/>
            <a:ext cx="8064896" cy="646331"/>
          </a:xfrm>
          <a:prstGeom prst="rect">
            <a:avLst/>
          </a:prstGeom>
          <a:noFill/>
        </p:spPr>
        <p:txBody>
          <a:bodyPr wrap="square" rtlCol="0">
            <a:spAutoFit/>
          </a:bodyPr>
          <a:lstStyle/>
          <a:p>
            <a:pPr marL="285750" indent="-285750">
              <a:buFont typeface="Wingdings" pitchFamily="2" charset="2"/>
              <a:buChar char="q"/>
            </a:pPr>
            <a:r>
              <a:rPr lang="fr-CA" dirty="0">
                <a:solidFill>
                  <a:schemeClr val="accent6"/>
                </a:solidFill>
              </a:rPr>
              <a:t>«Sans discrimination, </a:t>
            </a:r>
            <a:r>
              <a:rPr lang="fr-CA" dirty="0"/>
              <a:t>ni privilèges»*</a:t>
            </a:r>
            <a:r>
              <a:rPr lang="fr-CA" baseline="30000" dirty="0"/>
              <a:t>3</a:t>
            </a:r>
            <a:r>
              <a:rPr lang="fr-CA" dirty="0"/>
              <a:t>.  </a:t>
            </a:r>
          </a:p>
          <a:p>
            <a:pPr marL="285750" indent="-285750">
              <a:buFont typeface="Wingdings" pitchFamily="2" charset="2"/>
              <a:buChar char="q"/>
            </a:pPr>
            <a:r>
              <a:rPr lang="fr-CA" dirty="0">
                <a:solidFill>
                  <a:schemeClr val="accent3"/>
                </a:solidFill>
              </a:rPr>
              <a:t>Avec l’aide des stratégies compensatoires, sans contrainte excessive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Schéma- Les relations pédagogiques Legendre 2005*</a:t>
            </a:r>
            <a:r>
              <a:rPr lang="fr-CA" baseline="30000" dirty="0"/>
              <a:t>4</a:t>
            </a:r>
            <a:r>
              <a:rPr lang="fr-CA" dirty="0"/>
              <a:t> </a:t>
            </a:r>
            <a:br>
              <a:rPr lang="fr-CA" dirty="0"/>
            </a:br>
            <a:endParaRPr lang="fr-CA" dirty="0"/>
          </a:p>
        </p:txBody>
      </p:sp>
      <p:graphicFrame>
        <p:nvGraphicFramePr>
          <p:cNvPr id="5" name="Diagramme 4"/>
          <p:cNvGraphicFramePr/>
          <p:nvPr>
            <p:custDataLst>
              <p:tags r:id="rId2"/>
            </p:custDataLst>
            <p:extLst>
              <p:ext uri="{D42A27DB-BD31-4B8C-83A1-F6EECF244321}">
                <p14:modId xmlns:p14="http://schemas.microsoft.com/office/powerpoint/2010/main" val="1595249082"/>
              </p:ext>
            </p:extLst>
          </p:nvPr>
        </p:nvGraphicFramePr>
        <p:xfrm>
          <a:off x="1524000" y="1397001"/>
          <a:ext cx="6096000" cy="40640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7" name="Rectangle 6"/>
          <p:cNvSpPr/>
          <p:nvPr>
            <p:custDataLst>
              <p:tags r:id="rId3"/>
            </p:custDataLst>
          </p:nvPr>
        </p:nvSpPr>
        <p:spPr>
          <a:xfrm>
            <a:off x="3347865" y="6093297"/>
            <a:ext cx="2204959" cy="461665"/>
          </a:xfrm>
          <a:prstGeom prst="rect">
            <a:avLst/>
          </a:prstGeom>
          <a:noFill/>
        </p:spPr>
        <p:txBody>
          <a:bodyPr wrap="square" lIns="91440" tIns="45720" rIns="91440" bIns="45720">
            <a:spAutoFit/>
          </a:bodyPr>
          <a:lstStyle/>
          <a:p>
            <a:pPr algn="ct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Milieu</a:t>
            </a:r>
          </a:p>
        </p:txBody>
      </p:sp>
      <p:sp>
        <p:nvSpPr>
          <p:cNvPr id="8" name="Rectangle 7"/>
          <p:cNvSpPr/>
          <p:nvPr>
            <p:custDataLst>
              <p:tags r:id="rId4"/>
            </p:custDataLst>
          </p:nvPr>
        </p:nvSpPr>
        <p:spPr>
          <a:xfrm rot="3330216">
            <a:off x="4916953" y="3194936"/>
            <a:ext cx="3486852" cy="400110"/>
          </a:xfrm>
          <a:prstGeom prst="rect">
            <a:avLst/>
          </a:prstGeom>
          <a:noFill/>
        </p:spPr>
        <p:txBody>
          <a:bodyPr wrap="none" lIns="91440" tIns="45720" rIns="91440" bIns="45720">
            <a:spAutoFit/>
          </a:bodyPr>
          <a:lstStyle/>
          <a:p>
            <a:pPr algn="ctr"/>
            <a:r>
              <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Relation d’enseignement</a:t>
            </a:r>
          </a:p>
        </p:txBody>
      </p:sp>
      <p:sp>
        <p:nvSpPr>
          <p:cNvPr id="9" name="Rectangle 8"/>
          <p:cNvSpPr/>
          <p:nvPr>
            <p:custDataLst>
              <p:tags r:id="rId5"/>
            </p:custDataLst>
          </p:nvPr>
        </p:nvSpPr>
        <p:spPr>
          <a:xfrm rot="18081979">
            <a:off x="1103963" y="2870444"/>
            <a:ext cx="2863568" cy="400110"/>
          </a:xfrm>
          <a:prstGeom prst="rect">
            <a:avLst/>
          </a:prstGeom>
          <a:noFill/>
        </p:spPr>
        <p:txBody>
          <a:bodyPr wrap="square" lIns="91440" tIns="45720" rIns="91440" bIns="45720">
            <a:spAutoFit/>
          </a:bodyPr>
          <a:lstStyle/>
          <a:p>
            <a:pPr algn="ctr"/>
            <a:r>
              <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Relation didactique</a:t>
            </a:r>
          </a:p>
        </p:txBody>
      </p:sp>
      <p:sp>
        <p:nvSpPr>
          <p:cNvPr id="10" name="Rectangle 9"/>
          <p:cNvSpPr/>
          <p:nvPr>
            <p:custDataLst>
              <p:tags r:id="rId6"/>
            </p:custDataLst>
          </p:nvPr>
        </p:nvSpPr>
        <p:spPr>
          <a:xfrm>
            <a:off x="2687773" y="5517232"/>
            <a:ext cx="3510897" cy="400110"/>
          </a:xfrm>
          <a:prstGeom prst="rect">
            <a:avLst/>
          </a:prstGeom>
          <a:noFill/>
        </p:spPr>
        <p:txBody>
          <a:bodyPr wrap="none" lIns="91440" tIns="45720" rIns="91440" bIns="45720">
            <a:spAutoFit/>
          </a:bodyPr>
          <a:lstStyle/>
          <a:p>
            <a:pPr algn="ctr"/>
            <a:r>
              <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Relation d’apprentissage</a:t>
            </a:r>
          </a:p>
        </p:txBody>
      </p:sp>
      <p:sp>
        <p:nvSpPr>
          <p:cNvPr id="11" name="Ellipse 10"/>
          <p:cNvSpPr/>
          <p:nvPr>
            <p:custDataLst>
              <p:tags r:id="rId7"/>
            </p:custDataLst>
          </p:nvPr>
        </p:nvSpPr>
        <p:spPr>
          <a:xfrm>
            <a:off x="899592" y="908720"/>
            <a:ext cx="7200800" cy="5832648"/>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fr-CA"/>
          </a:p>
        </p:txBody>
      </p:sp>
      <p:sp>
        <p:nvSpPr>
          <p:cNvPr id="12" name="Espace réservé du numéro de diapositive 11"/>
          <p:cNvSpPr>
            <a:spLocks noGrp="1"/>
          </p:cNvSpPr>
          <p:nvPr>
            <p:ph type="sldNum" sz="quarter" idx="11"/>
            <p:custDataLst>
              <p:tags r:id="rId8"/>
            </p:custDataLst>
          </p:nvPr>
        </p:nvSpPr>
        <p:spPr/>
        <p:txBody>
          <a:bodyPr/>
          <a:lstStyle/>
          <a:p>
            <a:fld id="{B14508CC-02CD-4844-998A-B258F54BD078}" type="slidenum">
              <a:rPr lang="fr-CA" smtClean="0"/>
              <a:pPr/>
              <a:t>4</a:t>
            </a:fld>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A3AE1155-B9A8-4BB5-9135-8F196108FE2E}"/>
                                            </p:graphicEl>
                                          </p:spTgt>
                                        </p:tgtEl>
                                        <p:attrNameLst>
                                          <p:attrName>style.visibility</p:attrName>
                                        </p:attrNameLst>
                                      </p:cBhvr>
                                      <p:to>
                                        <p:strVal val="visible"/>
                                      </p:to>
                                    </p:set>
                                    <p:animEffect transition="in" filter="fade">
                                      <p:cBhvr>
                                        <p:cTn id="7" dur="2000"/>
                                        <p:tgtEl>
                                          <p:spTgt spid="5">
                                            <p:graphicEl>
                                              <a:dgm id="{A3AE1155-B9A8-4BB5-9135-8F196108FE2E}"/>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BD02965E-9CD3-48A0-93BC-10109883E17C}"/>
                                            </p:graphicEl>
                                          </p:spTgt>
                                        </p:tgtEl>
                                        <p:attrNameLst>
                                          <p:attrName>style.visibility</p:attrName>
                                        </p:attrNameLst>
                                      </p:cBhvr>
                                      <p:to>
                                        <p:strVal val="visible"/>
                                      </p:to>
                                    </p:set>
                                    <p:animEffect transition="in" filter="fade">
                                      <p:cBhvr>
                                        <p:cTn id="10" dur="2000"/>
                                        <p:tgtEl>
                                          <p:spTgt spid="5">
                                            <p:graphicEl>
                                              <a:dgm id="{BD02965E-9CD3-48A0-93BC-10109883E17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graphicEl>
                                              <a:dgm id="{2B310081-9FD2-4190-9D45-11AEC19C4882}"/>
                                            </p:graphicEl>
                                          </p:spTgt>
                                        </p:tgtEl>
                                        <p:attrNameLst>
                                          <p:attrName>style.visibility</p:attrName>
                                        </p:attrNameLst>
                                      </p:cBhvr>
                                      <p:to>
                                        <p:strVal val="visible"/>
                                      </p:to>
                                    </p:set>
                                    <p:animEffect transition="in" filter="fade">
                                      <p:cBhvr>
                                        <p:cTn id="15" dur="2000"/>
                                        <p:tgtEl>
                                          <p:spTgt spid="5">
                                            <p:graphicEl>
                                              <a:dgm id="{2B310081-9FD2-4190-9D45-11AEC19C488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graphicEl>
                                              <a:dgm id="{08AA9D80-8DBE-4F6A-A18E-D967CA48DF18}"/>
                                            </p:graphicEl>
                                          </p:spTgt>
                                        </p:tgtEl>
                                        <p:attrNameLst>
                                          <p:attrName>style.visibility</p:attrName>
                                        </p:attrNameLst>
                                      </p:cBhvr>
                                      <p:to>
                                        <p:strVal val="visible"/>
                                      </p:to>
                                    </p:set>
                                    <p:animEffect transition="in" filter="fade">
                                      <p:cBhvr>
                                        <p:cTn id="18" dur="2000"/>
                                        <p:tgtEl>
                                          <p:spTgt spid="5">
                                            <p:graphicEl>
                                              <a:dgm id="{08AA9D80-8DBE-4F6A-A18E-D967CA48DF18}"/>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graphicEl>
                                              <a:dgm id="{35D3CF58-F291-4A61-AA19-34B7FC4084BB}"/>
                                            </p:graphicEl>
                                          </p:spTgt>
                                        </p:tgtEl>
                                        <p:attrNameLst>
                                          <p:attrName>style.visibility</p:attrName>
                                        </p:attrNameLst>
                                      </p:cBhvr>
                                      <p:to>
                                        <p:strVal val="visible"/>
                                      </p:to>
                                    </p:set>
                                    <p:animEffect transition="in" filter="fade">
                                      <p:cBhvr>
                                        <p:cTn id="23" dur="2000"/>
                                        <p:tgtEl>
                                          <p:spTgt spid="5">
                                            <p:graphicEl>
                                              <a:dgm id="{35D3CF58-F291-4A61-AA19-34B7FC4084BB}"/>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graphicEl>
                                              <a:dgm id="{D2035247-7293-412A-BDA7-7D1621818017}"/>
                                            </p:graphicEl>
                                          </p:spTgt>
                                        </p:tgtEl>
                                        <p:attrNameLst>
                                          <p:attrName>style.visibility</p:attrName>
                                        </p:attrNameLst>
                                      </p:cBhvr>
                                      <p:to>
                                        <p:strVal val="visible"/>
                                      </p:to>
                                    </p:set>
                                    <p:animEffect transition="in" filter="fade">
                                      <p:cBhvr>
                                        <p:cTn id="26" dur="2000"/>
                                        <p:tgtEl>
                                          <p:spTgt spid="5">
                                            <p:graphicEl>
                                              <a:dgm id="{D2035247-7293-412A-BDA7-7D1621818017}"/>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2000"/>
                                        <p:tgtEl>
                                          <p:spTgt spid="8">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fade">
                                      <p:cBhvr>
                                        <p:cTn id="36" dur="2000"/>
                                        <p:tgtEl>
                                          <p:spTgt spid="10">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fade">
                                      <p:cBhvr>
                                        <p:cTn id="41" dur="2000"/>
                                        <p:tgtEl>
                                          <p:spTgt spid="9">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Effect transition="in" filter="fade">
                                      <p:cBhvr>
                                        <p:cTn id="46"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P spid="7" grpId="0" build="p"/>
      <p:bldP spid="8" grpId="0" build="p"/>
      <p:bldP spid="9" grpId="0" build="p"/>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611560" y="116632"/>
            <a:ext cx="7467600" cy="490066"/>
          </a:xfrm>
        </p:spPr>
        <p:txBody>
          <a:bodyPr>
            <a:normAutofit fontScale="90000"/>
          </a:bodyPr>
          <a:lstStyle/>
          <a:p>
            <a:r>
              <a:rPr lang="fr-CA" dirty="0"/>
              <a:t>Étude de cas : Tommy</a:t>
            </a:r>
          </a:p>
        </p:txBody>
      </p:sp>
      <p:sp>
        <p:nvSpPr>
          <p:cNvPr id="4" name="Espace réservé du numéro de diapositive 3"/>
          <p:cNvSpPr>
            <a:spLocks noGrp="1"/>
          </p:cNvSpPr>
          <p:nvPr>
            <p:ph type="sldNum" sz="quarter" idx="15"/>
            <p:custDataLst>
              <p:tags r:id="rId2"/>
            </p:custDataLst>
          </p:nvPr>
        </p:nvSpPr>
        <p:spPr/>
        <p:txBody>
          <a:bodyPr/>
          <a:lstStyle/>
          <a:p>
            <a:fld id="{B14508CC-02CD-4844-998A-B258F54BD078}" type="slidenum">
              <a:rPr lang="fr-CA" smtClean="0"/>
              <a:pPr/>
              <a:t>5</a:t>
            </a:fld>
            <a:endParaRPr lang="fr-CA"/>
          </a:p>
        </p:txBody>
      </p:sp>
      <p:sp>
        <p:nvSpPr>
          <p:cNvPr id="6" name="Espace réservé du contenu 2"/>
          <p:cNvSpPr>
            <a:spLocks noGrp="1"/>
          </p:cNvSpPr>
          <p:nvPr>
            <p:ph sz="quarter" idx="1"/>
            <p:custDataLst>
              <p:tags r:id="rId3"/>
            </p:custDataLst>
          </p:nvPr>
        </p:nvSpPr>
        <p:spPr>
          <a:xfrm>
            <a:off x="467544" y="692696"/>
            <a:ext cx="8064896" cy="2952328"/>
          </a:xfrm>
          <a:solidFill>
            <a:schemeClr val="accent4">
              <a:lumMod val="20000"/>
              <a:lumOff val="80000"/>
            </a:schemeClr>
          </a:solidFill>
        </p:spPr>
        <p:txBody>
          <a:bodyPr>
            <a:normAutofit fontScale="70000" lnSpcReduction="20000"/>
          </a:bodyPr>
          <a:lstStyle/>
          <a:p>
            <a:r>
              <a:rPr lang="fr-CA" sz="2900" dirty="0">
                <a:latin typeface="Baskerville Old Face" pitchFamily="18" charset="0"/>
              </a:rPr>
              <a:t>Un étudiant que vous savez atteint d’un trouble de personnalité vient vous voir après le cours, comme à chaque semaine. Il se plaint de symptômes reliés à sa maladie, fatigue importante, excès de colère envers sa famille, il se dit non-motivé pour faire ses devoirs.</a:t>
            </a:r>
            <a:r>
              <a:rPr lang="fr-CA" sz="2900" b="1" dirty="0">
                <a:latin typeface="Baskerville Old Face" pitchFamily="18" charset="0"/>
              </a:rPr>
              <a:t> </a:t>
            </a:r>
          </a:p>
          <a:p>
            <a:endParaRPr lang="fr-CA" b="1" dirty="0">
              <a:latin typeface="Baskerville Old Face" pitchFamily="18" charset="0"/>
            </a:endParaRPr>
          </a:p>
          <a:p>
            <a:pPr marL="0" indent="0" algn="ctr">
              <a:buNone/>
            </a:pPr>
            <a:r>
              <a:rPr lang="fr-CA" sz="2200" i="1" u="sng" dirty="0"/>
              <a:t>Surligner la/les sphère(s) principalement affectée(s):</a:t>
            </a:r>
          </a:p>
          <a:p>
            <a:pPr marL="0" indent="0">
              <a:buNone/>
            </a:pPr>
            <a:r>
              <a:rPr lang="fr-CA" sz="1900" b="1" dirty="0">
                <a:sym typeface="Wingdings"/>
              </a:rPr>
              <a:t>                                                                     Enseignant </a:t>
            </a:r>
          </a:p>
          <a:p>
            <a:pPr marL="0" indent="0">
              <a:buNone/>
            </a:pPr>
            <a:endParaRPr lang="fr-CA" sz="1900" b="1" dirty="0">
              <a:sym typeface="Wingdings"/>
            </a:endParaRPr>
          </a:p>
          <a:p>
            <a:pPr marL="0" indent="0">
              <a:buNone/>
            </a:pPr>
            <a:r>
              <a:rPr lang="fr-CA" sz="1900" b="1" dirty="0">
                <a:sym typeface="Wingdings"/>
              </a:rPr>
              <a:t>                                        </a:t>
            </a:r>
            <a:r>
              <a:rPr lang="fr-CA" sz="1900" b="1" dirty="0"/>
              <a:t>Objet(s)                                           Étudiant(s) </a:t>
            </a:r>
          </a:p>
          <a:p>
            <a:pPr marL="0" indent="0">
              <a:buNone/>
            </a:pPr>
            <a:endParaRPr lang="fr-CA" sz="1900" b="1" dirty="0"/>
          </a:p>
          <a:p>
            <a:pPr marL="0" indent="0">
              <a:buNone/>
            </a:pPr>
            <a:r>
              <a:rPr lang="fr-CA" sz="1500" b="1" dirty="0"/>
              <a:t>                         Didactique                                Apprentissage      </a:t>
            </a:r>
            <a:r>
              <a:rPr lang="fr-CA" sz="1500" b="1" dirty="0">
                <a:sym typeface="Wingdings"/>
              </a:rPr>
              <a:t>                 </a:t>
            </a:r>
            <a:r>
              <a:rPr lang="fr-CA" sz="1500" b="1" dirty="0"/>
              <a:t>Enseignement                  </a:t>
            </a:r>
            <a:endParaRPr lang="fr-CA" dirty="0"/>
          </a:p>
        </p:txBody>
      </p:sp>
      <p:graphicFrame>
        <p:nvGraphicFramePr>
          <p:cNvPr id="7" name="Tableau 6"/>
          <p:cNvGraphicFramePr>
            <a:graphicFrameLocks noGrp="1"/>
          </p:cNvGraphicFramePr>
          <p:nvPr>
            <p:custDataLst>
              <p:tags r:id="rId4"/>
            </p:custDataLst>
            <p:extLst>
              <p:ext uri="{D42A27DB-BD31-4B8C-83A1-F6EECF244321}">
                <p14:modId xmlns:p14="http://schemas.microsoft.com/office/powerpoint/2010/main" val="800378471"/>
              </p:ext>
            </p:extLst>
          </p:nvPr>
        </p:nvGraphicFramePr>
        <p:xfrm>
          <a:off x="436546" y="3720393"/>
          <a:ext cx="6768752" cy="2751192"/>
        </p:xfrm>
        <a:graphic>
          <a:graphicData uri="http://schemas.openxmlformats.org/drawingml/2006/table">
            <a:tbl>
              <a:tblPr firstRow="1" bandRow="1">
                <a:tableStyleId>{5C22544A-7EE6-4342-B048-85BDC9FD1C3A}</a:tableStyleId>
              </a:tblPr>
              <a:tblGrid>
                <a:gridCol w="2335254">
                  <a:extLst>
                    <a:ext uri="{9D8B030D-6E8A-4147-A177-3AD203B41FA5}">
                      <a16:colId xmlns:a16="http://schemas.microsoft.com/office/drawing/2014/main" val="20000"/>
                    </a:ext>
                  </a:extLst>
                </a:gridCol>
                <a:gridCol w="3353378">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tblGrid>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baseline="0" dirty="0">
                          <a:latin typeface="Verdana"/>
                        </a:rPr>
                        <a:t>-  </a:t>
                      </a:r>
                      <a:r>
                        <a:rPr lang="fr-CA" baseline="0" dirty="0"/>
                        <a:t>0   +  </a:t>
                      </a:r>
                      <a:endParaRPr lang="fr-CA" dirty="0"/>
                    </a:p>
                  </a:txBody>
                  <a:tcPr/>
                </a:tc>
                <a:extLst>
                  <a:ext uri="{0D108BD9-81ED-4DB2-BD59-A6C34878D82A}">
                    <a16:rowId xmlns:a16="http://schemas.microsoft.com/office/drawing/2014/main" val="10000"/>
                  </a:ext>
                </a:extLst>
              </a:tr>
              <a:tr h="370840">
                <a:tc>
                  <a:txBody>
                    <a:bodyPr/>
                    <a:lstStyle/>
                    <a:p>
                      <a:r>
                        <a:rPr lang="fr-CA" dirty="0"/>
                        <a:t>Vous lui dites que cela va passer.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t>Didactique</a:t>
                      </a:r>
                      <a:endParaRPr lang="fr-CA" sz="2400" dirty="0"/>
                    </a:p>
                    <a:p>
                      <a:r>
                        <a:rPr lang="fr-CA" sz="1200" dirty="0"/>
                        <a:t>                                             Apprentissage</a:t>
                      </a:r>
                    </a:p>
                    <a:p>
                      <a:r>
                        <a:rPr lang="fr-CA" sz="1200" baseline="0" dirty="0"/>
                        <a:t>                                             Enseignement</a:t>
                      </a:r>
                    </a:p>
                    <a:p>
                      <a:r>
                        <a:rPr lang="fr-CA" sz="1200" baseline="0" dirty="0"/>
                        <a:t>                                             </a:t>
                      </a:r>
                      <a:endParaRPr lang="fr-CA" sz="2400" dirty="0"/>
                    </a:p>
                  </a:txBody>
                  <a:tcPr/>
                </a:tc>
                <a:tc>
                  <a:txBody>
                    <a:bodyPr/>
                    <a:lstStyle/>
                    <a:p>
                      <a:endParaRPr lang="fr-CA" dirty="0"/>
                    </a:p>
                  </a:txBody>
                  <a:tcPr/>
                </a:tc>
                <a:extLst>
                  <a:ext uri="{0D108BD9-81ED-4DB2-BD59-A6C34878D82A}">
                    <a16:rowId xmlns:a16="http://schemas.microsoft.com/office/drawing/2014/main" val="10001"/>
                  </a:ext>
                </a:extLst>
              </a:tr>
              <a:tr h="370840">
                <a:tc>
                  <a:txBody>
                    <a:bodyPr/>
                    <a:lstStyle/>
                    <a:p>
                      <a:r>
                        <a:rPr lang="fr-CA" dirty="0"/>
                        <a:t>Vous lui conseillez</a:t>
                      </a:r>
                      <a:r>
                        <a:rPr lang="fr-CA" baseline="0" dirty="0"/>
                        <a:t> de consulter.</a:t>
                      </a:r>
                      <a:endParaRPr lang="fr-C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dirty="0"/>
                        <a:t>Vous lui donnez une extension de temps.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2056" name="Picture 8" descr="C:\Users\Lissa Gopal\AppData\Local\Microsoft\Windows\Temporary Internet Files\Content.IE5\VO4KZXUY\MC900438060[1].png"/>
          <p:cNvPicPr>
            <a:picLocks noChangeAspect="1" noChangeArrowheads="1"/>
          </p:cNvPicPr>
          <p:nvPr>
            <p:custDataLst>
              <p:tags r:id="rId5"/>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1863316" y="2506416"/>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Users\Lissa Gopal\AppData\Local\Microsoft\Windows\Temporary Internet Files\Content.IE5\70Z19BV1\MC900441944[1].wmf"/>
          <p:cNvPicPr>
            <a:picLocks noChangeAspect="1" noChangeArrowheads="1"/>
          </p:cNvPicPr>
          <p:nvPr>
            <p:custDataLst>
              <p:tags r:id="rId6"/>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5004048" y="3140968"/>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Users\Lissa Gopal\AppData\Local\Microsoft\Windows\Temporary Internet Files\Content.IE5\70Z19BV1\MC900441996[1].wmf"/>
          <p:cNvPicPr>
            <a:picLocks noChangeAspect="1" noChangeArrowheads="1"/>
          </p:cNvPicPr>
          <p:nvPr>
            <p:custDataLst>
              <p:tags r:id="rId7"/>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583415" y="3290274"/>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C:\Users\Lissa Gopal\AppData\Local\Microsoft\Windows\Temporary Internet Files\Content.IE5\VO4KZXUY\MC900441958[1].wmf"/>
          <p:cNvPicPr>
            <a:picLocks noChangeAspect="1" noChangeArrowheads="1"/>
          </p:cNvPicPr>
          <p:nvPr>
            <p:custDataLst>
              <p:tags r:id="rId8"/>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2771800" y="3212976"/>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2063" name="Picture 15" descr="C:\Users\Lissa Gopal\AppData\Local\Microsoft\Windows\Temporary Internet Files\Content.IE5\VO4KZXUY\MC900434901[2].png"/>
          <p:cNvPicPr>
            <a:picLocks noChangeAspect="1" noChangeArrowheads="1"/>
          </p:cNvPicPr>
          <p:nvPr>
            <p:custDataLst>
              <p:tags r:id="rId9"/>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3210106" y="2291030"/>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C:\Users\Lissa Gopal\AppData\Local\Microsoft\Windows\Temporary Internet Files\Content.IE5\97U0R6SN\MC900413710[1].wmf"/>
          <p:cNvPicPr>
            <a:picLocks noChangeAspect="1" noChangeArrowheads="1"/>
          </p:cNvPicPr>
          <p:nvPr>
            <p:custDataLst>
              <p:tags r:id="rId10"/>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4475726" y="270130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5" descr="C:\Users\Lissa Gopal\AppData\Local\Microsoft\Windows\Temporary Internet Files\Content.IE5\VO4KZXUY\MC900434901[2].png"/>
          <p:cNvPicPr>
            <a:picLocks noChangeAspect="1" noChangeArrowheads="1"/>
          </p:cNvPicPr>
          <p:nvPr>
            <p:custDataLst>
              <p:tags r:id="rId11"/>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3419872" y="436510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6" descr="C:\Users\Lissa Gopal\AppData\Local\Microsoft\Windows\Temporary Internet Files\Content.IE5\97U0R6SN\MC900413710[1].wmf"/>
          <p:cNvPicPr>
            <a:picLocks noChangeAspect="1" noChangeArrowheads="1"/>
          </p:cNvPicPr>
          <p:nvPr>
            <p:custDataLst>
              <p:tags r:id="rId12"/>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3938339" y="471990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Lissa Gopal\AppData\Local\Microsoft\Windows\Temporary Internet Files\Content.IE5\VO4KZXUY\MC900438060[1].png"/>
          <p:cNvPicPr>
            <a:picLocks noChangeAspect="1" noChangeArrowheads="1"/>
          </p:cNvPicPr>
          <p:nvPr>
            <p:custDataLst>
              <p:tags r:id="rId13"/>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2987824" y="472514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5" descr="C:\Users\Lissa Gopal\AppData\Local\Microsoft\Windows\Temporary Internet Files\Content.IE5\VO4KZXUY\MC900434901[2].png"/>
          <p:cNvPicPr>
            <a:picLocks noChangeAspect="1" noChangeArrowheads="1"/>
          </p:cNvPicPr>
          <p:nvPr>
            <p:custDataLst>
              <p:tags r:id="rId14"/>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3491880" y="5157192"/>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5" descr="C:\Users\Lissa Gopal\AppData\Local\Microsoft\Windows\Temporary Internet Files\Content.IE5\VO4KZXUY\MC900434901[2].png"/>
          <p:cNvPicPr>
            <a:picLocks noChangeAspect="1" noChangeArrowheads="1"/>
          </p:cNvPicPr>
          <p:nvPr>
            <p:custDataLst>
              <p:tags r:id="rId15"/>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3491880" y="58052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6" descr="C:\Users\Lissa Gopal\AppData\Local\Microsoft\Windows\Temporary Internet Files\Content.IE5\97U0R6SN\MC900413710[1].wmf"/>
          <p:cNvPicPr>
            <a:picLocks noChangeAspect="1" noChangeArrowheads="1"/>
          </p:cNvPicPr>
          <p:nvPr>
            <p:custDataLst>
              <p:tags r:id="rId16"/>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3995936" y="544522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6" descr="C:\Users\Lissa Gopal\AppData\Local\Microsoft\Windows\Temporary Internet Files\Content.IE5\97U0R6SN\MC900413710[1].wmf"/>
          <p:cNvPicPr>
            <a:picLocks noChangeAspect="1" noChangeArrowheads="1"/>
          </p:cNvPicPr>
          <p:nvPr>
            <p:custDataLst>
              <p:tags r:id="rId17"/>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4067944" y="616530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C:\Users\Lissa Gopal\AppData\Local\Microsoft\Windows\Temporary Internet Files\Content.IE5\VO4KZXUY\MC900438060[1].png"/>
          <p:cNvPicPr>
            <a:picLocks noChangeAspect="1" noChangeArrowheads="1"/>
          </p:cNvPicPr>
          <p:nvPr>
            <p:custDataLst>
              <p:tags r:id="rId18"/>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2987824" y="544522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C:\Users\Lissa Gopal\AppData\Local\Microsoft\Windows\Temporary Internet Files\Content.IE5\VO4KZXUY\MC900438060[1].png"/>
          <p:cNvPicPr>
            <a:picLocks noChangeAspect="1" noChangeArrowheads="1"/>
          </p:cNvPicPr>
          <p:nvPr>
            <p:custDataLst>
              <p:tags r:id="rId19"/>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2915816" y="6165304"/>
            <a:ext cx="469776" cy="469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6</a:t>
            </a:fld>
            <a:endParaRPr lang="fr-CA"/>
          </a:p>
        </p:txBody>
      </p:sp>
      <p:sp>
        <p:nvSpPr>
          <p:cNvPr id="4" name="Espace réservé du numéro de diapositive 2"/>
          <p:cNvSpPr txBox="1">
            <a:spLocks/>
          </p:cNvSpPr>
          <p:nvPr>
            <p:custDataLst>
              <p:tags r:id="rId2"/>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6</a:t>
            </a:fld>
            <a:endParaRPr lang="fr-CA"/>
          </a:p>
        </p:txBody>
      </p:sp>
      <p:sp>
        <p:nvSpPr>
          <p:cNvPr id="5" name="Titre 1"/>
          <p:cNvSpPr txBox="1">
            <a:spLocks/>
          </p:cNvSpPr>
          <p:nvPr>
            <p:custDataLst>
              <p:tags r:id="rId3"/>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Tommy: Réponses</a:t>
            </a:r>
          </a:p>
        </p:txBody>
      </p:sp>
      <p:sp>
        <p:nvSpPr>
          <p:cNvPr id="6" name="Espace réservé du numéro de diapositive 3"/>
          <p:cNvSpPr txBox="1">
            <a:spLocks/>
          </p:cNvSpPr>
          <p:nvPr>
            <p:custDataLst>
              <p:tags r:id="rId4"/>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7" name="Espace réservé du contenu 2"/>
          <p:cNvSpPr txBox="1">
            <a:spLocks/>
          </p:cNvSpPr>
          <p:nvPr>
            <p:custDataLst>
              <p:tags r:id="rId5"/>
            </p:custDataLst>
          </p:nvPr>
        </p:nvSpPr>
        <p:spPr>
          <a:xfrm>
            <a:off x="467544" y="692696"/>
            <a:ext cx="8064896" cy="2952328"/>
          </a:xfrm>
          <a:prstGeom prst="rect">
            <a:avLst/>
          </a:prstGeom>
          <a:solidFill>
            <a:schemeClr val="accent4">
              <a:lumMod val="20000"/>
              <a:lumOff val="80000"/>
            </a:schemeClr>
          </a:solidFill>
          <a:ln>
            <a:solidFill>
              <a:schemeClr val="bg1"/>
            </a:solidFill>
          </a:ln>
        </p:spPr>
        <p:txBody>
          <a:bodyPr>
            <a:normAutofit fontScale="85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dirty="0">
                <a:latin typeface="Baskerville Old Face" pitchFamily="18" charset="0"/>
              </a:rPr>
              <a:t>Un étudiant que vous savez atteint d’un trouble de personnalité vient vous voir après le cours, comme à chaque semaine. Il se plaint de symptômes reliés à sa maladie, fatigue importante, excès de colère envers sa famille, il se dit non-motivé pour faire ses devoirs.</a:t>
            </a:r>
            <a:r>
              <a:rPr lang="fr-CA" b="1" dirty="0">
                <a:latin typeface="Baskerville Old Face" pitchFamily="18" charset="0"/>
              </a:rPr>
              <a:t> </a:t>
            </a:r>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a:t>
            </a:r>
            <a:r>
              <a:rPr lang="fr-CA" sz="1900" b="1" strike="sngStrike" dirty="0">
                <a:sym typeface="Wingdings"/>
              </a:rPr>
              <a:t>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strike="sngStrike" dirty="0">
                <a:solidFill>
                  <a:schemeClr val="tx1">
                    <a:lumMod val="65000"/>
                    <a:lumOff val="35000"/>
                  </a:schemeClr>
                </a:solidFill>
              </a:rPr>
              <a:t>Objet(s)</a:t>
            </a:r>
            <a:r>
              <a:rPr lang="fr-CA" sz="1900" b="1" dirty="0"/>
              <a:t>                                           </a:t>
            </a:r>
            <a:r>
              <a:rPr lang="fr-CA" sz="2800" dirty="0">
                <a:solidFill>
                  <a:srgbClr val="FF0000"/>
                </a:solidFill>
              </a:rPr>
              <a:t>Étudiant(s) </a:t>
            </a:r>
          </a:p>
          <a:p>
            <a:pPr marL="0" indent="0">
              <a:buFont typeface="Wingdings"/>
              <a:buNone/>
            </a:pPr>
            <a:endParaRPr lang="fr-CA" sz="1900" b="1" dirty="0"/>
          </a:p>
          <a:p>
            <a:pPr marL="0" indent="0">
              <a:buFont typeface="Wingdings"/>
              <a:buNone/>
            </a:pPr>
            <a:r>
              <a:rPr lang="fr-CA" sz="1500" b="1" dirty="0"/>
              <a:t>               </a:t>
            </a:r>
            <a:r>
              <a:rPr lang="fr-CA" sz="1500" b="1" strike="sngStrike" dirty="0"/>
              <a:t>Didactique  </a:t>
            </a:r>
            <a:r>
              <a:rPr lang="fr-CA" sz="1500" b="1" dirty="0"/>
              <a:t>                        </a:t>
            </a:r>
            <a:r>
              <a:rPr lang="fr-CA" sz="1500" b="1" strike="sngStrike" dirty="0"/>
              <a:t> Apprentissage </a:t>
            </a:r>
            <a:r>
              <a:rPr lang="fr-CA" sz="1500" b="1" dirty="0">
                <a:sym typeface="Wingdings"/>
              </a:rPr>
              <a:t>              </a:t>
            </a:r>
            <a:r>
              <a:rPr lang="fr-CA" sz="1500" b="1" strike="sngStrike" dirty="0"/>
              <a:t>Enseignement</a:t>
            </a:r>
            <a:r>
              <a:rPr lang="fr-CA" sz="1500" b="1" dirty="0"/>
              <a:t>            </a:t>
            </a:r>
            <a:r>
              <a:rPr lang="fr-CA" sz="1500" b="1" strike="sngStrike" dirty="0"/>
              <a:t> </a:t>
            </a:r>
            <a:endParaRPr lang="fr-CA" strike="sngStrike" dirty="0"/>
          </a:p>
        </p:txBody>
      </p:sp>
      <p:graphicFrame>
        <p:nvGraphicFramePr>
          <p:cNvPr id="8" name="Tableau 7"/>
          <p:cNvGraphicFramePr>
            <a:graphicFrameLocks noGrp="1"/>
          </p:cNvGraphicFramePr>
          <p:nvPr>
            <p:custDataLst>
              <p:tags r:id="rId6"/>
            </p:custDataLst>
            <p:extLst>
              <p:ext uri="{D42A27DB-BD31-4B8C-83A1-F6EECF244321}">
                <p14:modId xmlns:p14="http://schemas.microsoft.com/office/powerpoint/2010/main" val="1074640623"/>
              </p:ext>
            </p:extLst>
          </p:nvPr>
        </p:nvGraphicFramePr>
        <p:xfrm>
          <a:off x="436546" y="3720393"/>
          <a:ext cx="7045895" cy="2956560"/>
        </p:xfrm>
        <a:graphic>
          <a:graphicData uri="http://schemas.openxmlformats.org/drawingml/2006/table">
            <a:tbl>
              <a:tblPr firstRow="1" bandRow="1">
                <a:tableStyleId>{5C22544A-7EE6-4342-B048-85BDC9FD1C3A}</a:tableStyleId>
              </a:tblPr>
              <a:tblGrid>
                <a:gridCol w="2335254">
                  <a:extLst>
                    <a:ext uri="{9D8B030D-6E8A-4147-A177-3AD203B41FA5}">
                      <a16:colId xmlns:a16="http://schemas.microsoft.com/office/drawing/2014/main" val="20000"/>
                    </a:ext>
                  </a:extLst>
                </a:gridCol>
                <a:gridCol w="3353378">
                  <a:extLst>
                    <a:ext uri="{9D8B030D-6E8A-4147-A177-3AD203B41FA5}">
                      <a16:colId xmlns:a16="http://schemas.microsoft.com/office/drawing/2014/main" val="20001"/>
                    </a:ext>
                  </a:extLst>
                </a:gridCol>
                <a:gridCol w="1357263">
                  <a:extLst>
                    <a:ext uri="{9D8B030D-6E8A-4147-A177-3AD203B41FA5}">
                      <a16:colId xmlns:a16="http://schemas.microsoft.com/office/drawing/2014/main" val="20002"/>
                    </a:ext>
                  </a:extLst>
                </a:gridCol>
              </a:tblGrid>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4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4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4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400" dirty="0"/>
                        <a:t>Réponses</a:t>
                      </a:r>
                    </a:p>
                    <a:p>
                      <a:pPr marL="0" marR="0" indent="0" algn="l" defTabSz="914400" rtl="0" eaLnBrk="1" fontAlgn="auto" latinLnBrk="0" hangingPunct="1">
                        <a:lnSpc>
                          <a:spcPct val="100000"/>
                        </a:lnSpc>
                        <a:spcBef>
                          <a:spcPts val="0"/>
                        </a:spcBef>
                        <a:spcAft>
                          <a:spcPts val="0"/>
                        </a:spcAft>
                        <a:buClrTx/>
                        <a:buSzTx/>
                        <a:buFontTx/>
                        <a:buNone/>
                        <a:tabLst/>
                        <a:defRPr/>
                      </a:pPr>
                      <a:r>
                        <a:rPr lang="fr-CA" sz="1100" dirty="0"/>
                        <a:t>groupe test</a:t>
                      </a:r>
                    </a:p>
                    <a:p>
                      <a:pPr marL="0" marR="0" indent="0" algn="l" defTabSz="914400" rtl="0" eaLnBrk="1" fontAlgn="auto" latinLnBrk="0" hangingPunct="1">
                        <a:lnSpc>
                          <a:spcPct val="100000"/>
                        </a:lnSpc>
                        <a:spcBef>
                          <a:spcPts val="0"/>
                        </a:spcBef>
                        <a:spcAft>
                          <a:spcPts val="0"/>
                        </a:spcAft>
                        <a:buClrTx/>
                        <a:buSzTx/>
                        <a:buFontTx/>
                        <a:buNone/>
                        <a:tabLst/>
                        <a:defRPr/>
                      </a:pPr>
                      <a:r>
                        <a:rPr lang="fr-CA" sz="1100" dirty="0"/>
                        <a:t>+   O </a:t>
                      </a:r>
                      <a:r>
                        <a:rPr lang="fr-CA" sz="1100" baseline="0" dirty="0"/>
                        <a:t> -</a:t>
                      </a:r>
                      <a:endParaRPr lang="fr-CA" sz="1100" dirty="0"/>
                    </a:p>
                    <a:p>
                      <a:endParaRPr lang="fr-CA" sz="1400" dirty="0"/>
                    </a:p>
                  </a:txBody>
                  <a:tcPr/>
                </a:tc>
                <a:extLst>
                  <a:ext uri="{0D108BD9-81ED-4DB2-BD59-A6C34878D82A}">
                    <a16:rowId xmlns:a16="http://schemas.microsoft.com/office/drawing/2014/main" val="10000"/>
                  </a:ext>
                </a:extLst>
              </a:tr>
              <a:tr h="370840">
                <a:tc>
                  <a:txBody>
                    <a:bodyPr/>
                    <a:lstStyle/>
                    <a:p>
                      <a:r>
                        <a:rPr lang="fr-CA" sz="1800" dirty="0"/>
                        <a:t>Vous lui dites que cela va passer.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strike="sngStrike" baseline="0" dirty="0"/>
                        <a:t>Didactique</a:t>
                      </a:r>
                      <a:endParaRPr lang="fr-CA" sz="2400" strike="sngStrike" dirty="0"/>
                    </a:p>
                    <a:p>
                      <a:r>
                        <a:rPr lang="fr-CA" sz="1200" dirty="0"/>
                        <a:t>                                             </a:t>
                      </a:r>
                      <a:r>
                        <a:rPr lang="fr-CA" sz="1200" strike="noStrike" dirty="0">
                          <a:solidFill>
                            <a:schemeClr val="tx1">
                              <a:lumMod val="65000"/>
                              <a:lumOff val="35000"/>
                            </a:schemeClr>
                          </a:solidFill>
                        </a:rPr>
                        <a:t>Apprentissage</a:t>
                      </a:r>
                    </a:p>
                    <a:p>
                      <a:r>
                        <a:rPr lang="fr-CA" sz="1200" baseline="0" dirty="0"/>
                        <a:t>                                             </a:t>
                      </a:r>
                      <a:r>
                        <a:rPr lang="fr-CA" sz="1200" strike="noStrike" baseline="0" dirty="0">
                          <a:solidFill>
                            <a:schemeClr val="tx1">
                              <a:lumMod val="65000"/>
                              <a:lumOff val="35000"/>
                            </a:schemeClr>
                          </a:solidFill>
                        </a:rPr>
                        <a:t>Enseignement</a:t>
                      </a:r>
                    </a:p>
                    <a:p>
                      <a:r>
                        <a:rPr lang="fr-CA" sz="1200" baseline="0" dirty="0"/>
                        <a:t>                                             </a:t>
                      </a:r>
                      <a:endParaRPr lang="fr-CA" sz="2400" dirty="0"/>
                    </a:p>
                  </a:txBody>
                  <a:tcPr/>
                </a:tc>
                <a:tc>
                  <a:txBody>
                    <a:bodyPr/>
                    <a:lstStyle/>
                    <a:p>
                      <a:r>
                        <a:rPr lang="fr-CA" sz="3200" dirty="0"/>
                        <a:t>-</a:t>
                      </a:r>
                    </a:p>
                  </a:txBody>
                  <a:tcPr/>
                </a:tc>
                <a:extLst>
                  <a:ext uri="{0D108BD9-81ED-4DB2-BD59-A6C34878D82A}">
                    <a16:rowId xmlns:a16="http://schemas.microsoft.com/office/drawing/2014/main" val="10001"/>
                  </a:ext>
                </a:extLst>
              </a:tr>
              <a:tr h="370840">
                <a:tc>
                  <a:txBody>
                    <a:bodyPr/>
                    <a:lstStyle/>
                    <a:p>
                      <a:r>
                        <a:rPr lang="fr-CA" sz="1800" dirty="0"/>
                        <a:t>Vous lui conseille</a:t>
                      </a:r>
                      <a:r>
                        <a:rPr lang="fr-CA" sz="1800" baseline="0" dirty="0"/>
                        <a:t>z de consulter.</a:t>
                      </a:r>
                      <a:endParaRPr lang="fr-CA"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 </a:t>
                      </a:r>
                      <a:r>
                        <a:rPr kumimoji="0" lang="fr-CA" sz="1200" b="0" i="0" u="none" strike="noStrike" kern="1200" cap="none" spc="0" normalizeH="0" baseline="0" noProof="0" dirty="0">
                          <a:ln>
                            <a:noFill/>
                          </a:ln>
                          <a:solidFill>
                            <a:schemeClr val="tx1">
                              <a:lumMod val="50000"/>
                              <a:lumOff val="50000"/>
                            </a:schemeClr>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schemeClr val="tx1">
                              <a:lumMod val="65000"/>
                              <a:lumOff val="35000"/>
                            </a:schemeClr>
                          </a:solidFill>
                          <a:effectLst/>
                          <a:uLnTx/>
                          <a:uFillTx/>
                          <a:latin typeface="+mn-lt"/>
                          <a:ea typeface="+mn-ea"/>
                          <a:cs typeface="+mn-cs"/>
                        </a:rPr>
                        <a:t>  Enseignement </a:t>
                      </a:r>
                      <a:r>
                        <a:rPr kumimoji="0" lang="fr-CA" sz="1200" b="0" i="0" u="none" strike="noStrike" kern="1200" cap="none" spc="0" normalizeH="0" baseline="0" noProof="0" dirty="0">
                          <a:ln>
                            <a:noFill/>
                          </a:ln>
                          <a:solidFill>
                            <a:schemeClr val="tx1">
                              <a:lumMod val="65000"/>
                              <a:lumOff val="35000"/>
                            </a:schemeClr>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r>
                        <a:rPr lang="fr-CA" sz="2400" dirty="0"/>
                        <a:t>+</a:t>
                      </a:r>
                    </a:p>
                  </a:txBody>
                  <a:tcPr/>
                </a:tc>
                <a:extLst>
                  <a:ext uri="{0D108BD9-81ED-4DB2-BD59-A6C34878D82A}">
                    <a16:rowId xmlns:a16="http://schemas.microsoft.com/office/drawing/2014/main" val="10002"/>
                  </a:ext>
                </a:extLst>
              </a:tr>
              <a:tr h="370840">
                <a:tc>
                  <a:txBody>
                    <a:bodyPr/>
                    <a:lstStyle/>
                    <a:p>
                      <a:r>
                        <a:rPr lang="fr-CA" sz="1800" dirty="0"/>
                        <a:t>Vous lui donnez une extension de temps.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schemeClr val="tx1">
                              <a:lumMod val="65000"/>
                              <a:lumOff val="35000"/>
                            </a:schemeClr>
                          </a:solidFill>
                          <a:effectLst/>
                          <a:uLnTx/>
                          <a:uFillTx/>
                          <a:latin typeface="+mn-lt"/>
                          <a:ea typeface="+mn-ea"/>
                          <a:cs typeface="+mn-cs"/>
                        </a:rPr>
                        <a:t>Didactique</a:t>
                      </a:r>
                      <a:endParaRPr lang="fr-CA" sz="1200" strike="sngStrike" dirty="0">
                        <a:solidFill>
                          <a:schemeClr val="tx1">
                            <a:lumMod val="65000"/>
                            <a:lumOff val="3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schemeClr val="tx1">
                              <a:lumMod val="65000"/>
                              <a:lumOff val="35000"/>
                            </a:schemeClr>
                          </a:solidFill>
                          <a:effectLst/>
                          <a:uLnTx/>
                          <a:uFillTx/>
                          <a:latin typeface="+mn-lt"/>
                          <a:ea typeface="+mn-ea"/>
                          <a:cs typeface="+mn-cs"/>
                        </a:rPr>
                        <a:t>Enseignement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r>
                        <a:rPr lang="fr-CA" sz="2400" dirty="0">
                          <a:solidFill>
                            <a:schemeClr val="tx1">
                              <a:lumMod val="65000"/>
                              <a:lumOff val="35000"/>
                            </a:schemeClr>
                          </a:solidFill>
                        </a:rPr>
                        <a:t>+ ou 0</a:t>
                      </a:r>
                    </a:p>
                  </a:txBody>
                  <a:tcPr/>
                </a:tc>
                <a:extLst>
                  <a:ext uri="{0D108BD9-81ED-4DB2-BD59-A6C34878D82A}">
                    <a16:rowId xmlns:a16="http://schemas.microsoft.com/office/drawing/2014/main" val="10003"/>
                  </a:ext>
                </a:extLst>
              </a:tr>
            </a:tbl>
          </a:graphicData>
        </a:graphic>
      </p:graphicFrame>
      <p:pic>
        <p:nvPicPr>
          <p:cNvPr id="9" name="Picture 8" descr="C:\Users\Lissa Gopal\AppData\Local\Microsoft\Windows\Temporary Internet Files\Content.IE5\VO4KZXUY\MC900438060[1].png"/>
          <p:cNvPicPr>
            <a:picLocks noChangeAspect="1" noChangeArrowheads="1"/>
          </p:cNvPicPr>
          <p:nvPr>
            <p:custDataLst>
              <p:tags r:id="rId7"/>
            </p:custDataLst>
          </p:nvPr>
        </p:nvPicPr>
        <p:blipFill>
          <a:blip r:embed="rId19" cstate="print">
            <a:duotone>
              <a:prstClr val="black"/>
              <a:schemeClr val="tx2">
                <a:tint val="45000"/>
                <a:satMod val="400000"/>
              </a:schemeClr>
            </a:duotone>
            <a:extLst>
              <a:ext uri="{BEBA8EAE-BF5A-486C-A8C5-ECC9F3942E4B}">
                <a14:imgProps xmlns:a14="http://schemas.microsoft.com/office/drawing/2010/main">
                  <a14:imgLayer r:embed="rId20">
                    <a14:imgEffect>
                      <a14:colorTemperature colorTemp="112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873837" y="2559223"/>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C:\Users\Lissa Gopal\AppData\Local\Microsoft\Windows\Temporary Internet Files\Content.IE5\70Z19BV1\MC900441944[1].wmf"/>
          <p:cNvPicPr>
            <a:picLocks noChangeAspect="1" noChangeArrowheads="1"/>
          </p:cNvPicPr>
          <p:nvPr>
            <p:custDataLst>
              <p:tags r:id="rId8"/>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4932040" y="3140968"/>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C:\Users\Lissa Gopal\AppData\Local\Microsoft\Windows\Temporary Internet Files\Content.IE5\70Z19BV1\MC900441996[1].wmf"/>
          <p:cNvPicPr>
            <a:picLocks noChangeAspect="1" noChangeArrowheads="1"/>
          </p:cNvPicPr>
          <p:nvPr>
            <p:custDataLst>
              <p:tags r:id="rId9"/>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558997" y="3290274"/>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C:\Users\Lissa Gopal\AppData\Local\Microsoft\Windows\Temporary Internet Files\Content.IE5\VO4KZXUY\MC900441958[1].wmf"/>
          <p:cNvPicPr>
            <a:picLocks noChangeAspect="1" noChangeArrowheads="1"/>
          </p:cNvPicPr>
          <p:nvPr>
            <p:custDataLst>
              <p:tags r:id="rId10"/>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2627784" y="3212976"/>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5" descr="C:\Users\Lissa Gopal\AppData\Local\Microsoft\Windows\Temporary Internet Files\Content.IE5\VO4KZXUY\MC900434901[2].png"/>
          <p:cNvPicPr>
            <a:picLocks noChangeAspect="1" noChangeArrowheads="1"/>
          </p:cNvPicPr>
          <p:nvPr>
            <p:custDataLst>
              <p:tags r:id="rId11"/>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3415243" y="2026170"/>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C:\Users\Lissa Gopal\AppData\Local\Microsoft\Windows\Temporary Internet Files\Content.IE5\97U0R6SN\MC900413710[1].wmf"/>
          <p:cNvPicPr>
            <a:picLocks noChangeAspect="1" noChangeArrowheads="1"/>
          </p:cNvPicPr>
          <p:nvPr>
            <p:custDataLst>
              <p:tags r:id="rId12"/>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5212130" y="2584195"/>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6" descr="C:\Users\Lissa Gopal\AppData\Local\Microsoft\Windows\Temporary Internet Files\Content.IE5\97U0R6SN\MC900413710[1].wmf"/>
          <p:cNvPicPr>
            <a:picLocks noChangeAspect="1" noChangeArrowheads="1"/>
          </p:cNvPicPr>
          <p:nvPr>
            <p:custDataLst>
              <p:tags r:id="rId13"/>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113549" y="4869160"/>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4"/>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113549" y="561342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C:\Users\Lissa Gopal\AppData\Local\Microsoft\Windows\Temporary Internet Files\Content.IE5\97U0R6SN\MC900413710[1].wmf"/>
          <p:cNvPicPr>
            <a:picLocks noChangeAspect="1" noChangeArrowheads="1"/>
          </p:cNvPicPr>
          <p:nvPr>
            <p:custDataLst>
              <p:tags r:id="rId15"/>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4113549" y="6311830"/>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C:\Users\Lissa Gopal\AppData\Local\Microsoft\Windows\Temporary Internet Files\Content.IE5\VO4KZXUY\MC900438060[1].png"/>
          <p:cNvPicPr>
            <a:picLocks noChangeAspect="1" noChangeArrowheads="1"/>
          </p:cNvPicPr>
          <p:nvPr>
            <p:custDataLst>
              <p:tags r:id="rId16"/>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2995912" y="6301189"/>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C:\Users\Lissa Gopal\AppData\Local\Microsoft\Windows\Temporary Internet Files\Content.IE5\VO4KZXUY\MC900438060[1].png"/>
          <p:cNvPicPr>
            <a:picLocks noChangeAspect="1" noChangeArrowheads="1"/>
          </p:cNvPicPr>
          <p:nvPr>
            <p:custDataLst>
              <p:tags r:id="rId17"/>
            </p:custDataLst>
          </p:nvPr>
        </p:nvPicPr>
        <p:blipFill>
          <a:blip r:embed="rId27" cstate="print">
            <a:extLst>
              <a:ext uri="{BEBA8EAE-BF5A-486C-A8C5-ECC9F3942E4B}">
                <a14:imgProps xmlns:a14="http://schemas.microsoft.com/office/drawing/2010/main">
                  <a14:imgLayer r:embed="rId20">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945467" y="5613424"/>
            <a:ext cx="469776" cy="46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539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7</a:t>
            </a:fld>
            <a:endParaRPr lang="fr-CA"/>
          </a:p>
        </p:txBody>
      </p:sp>
      <p:sp>
        <p:nvSpPr>
          <p:cNvPr id="4" name="Espace réservé du numéro de diapositive 2"/>
          <p:cNvSpPr txBox="1">
            <a:spLocks/>
          </p:cNvSpPr>
          <p:nvPr>
            <p:custDataLst>
              <p:tags r:id="rId2"/>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7</a:t>
            </a:fld>
            <a:endParaRPr lang="fr-CA"/>
          </a:p>
        </p:txBody>
      </p:sp>
      <p:sp>
        <p:nvSpPr>
          <p:cNvPr id="5" name="Titre 1"/>
          <p:cNvSpPr txBox="1">
            <a:spLocks/>
          </p:cNvSpPr>
          <p:nvPr>
            <p:custDataLst>
              <p:tags r:id="rId3"/>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Jessica</a:t>
            </a:r>
          </a:p>
        </p:txBody>
      </p:sp>
      <p:sp>
        <p:nvSpPr>
          <p:cNvPr id="6" name="Espace réservé du numéro de diapositive 3"/>
          <p:cNvSpPr txBox="1">
            <a:spLocks/>
          </p:cNvSpPr>
          <p:nvPr>
            <p:custDataLst>
              <p:tags r:id="rId4"/>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7" name="Espace réservé du contenu 2"/>
          <p:cNvSpPr txBox="1">
            <a:spLocks/>
          </p:cNvSpPr>
          <p:nvPr>
            <p:custDataLst>
              <p:tags r:id="rId5"/>
            </p:custDataLst>
          </p:nvPr>
        </p:nvSpPr>
        <p:spPr>
          <a:xfrm>
            <a:off x="467544" y="692696"/>
            <a:ext cx="8064896" cy="2757682"/>
          </a:xfrm>
          <a:prstGeom prst="rect">
            <a:avLst/>
          </a:prstGeom>
          <a:solidFill>
            <a:schemeClr val="accent2">
              <a:lumMod val="40000"/>
              <a:lumOff val="60000"/>
            </a:schemeClr>
          </a:solidFill>
        </p:spPr>
        <p:txBody>
          <a:bodyPr>
            <a:normAutofit fontScale="775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dirty="0"/>
              <a:t>Une étudiante ayant un trouble du déficit de l’attention et des traits anxieux ne réussit pas les examens à choix multiples, malgré des heures d’études. Elle est en larmes dans votre bureau, car si elle échoue le cours à nouveau elle sera exclue du programme d’études.</a:t>
            </a:r>
          </a:p>
          <a:p>
            <a:endParaRPr lang="fr-CA" sz="800" b="1" dirty="0">
              <a:latin typeface="Baskerville Old Face" pitchFamily="18" charset="0"/>
            </a:endParaRPr>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t>Objet(s)                                           Étudiant(s) </a:t>
            </a:r>
          </a:p>
          <a:p>
            <a:pPr marL="0" indent="0">
              <a:buFont typeface="Wingdings"/>
              <a:buNone/>
            </a:pPr>
            <a:endParaRPr lang="fr-CA" sz="1900" b="1" dirty="0"/>
          </a:p>
          <a:p>
            <a:pPr marL="0" indent="0">
              <a:buFont typeface="Wingdings"/>
              <a:buNone/>
            </a:pPr>
            <a:r>
              <a:rPr lang="fr-CA" sz="1500" b="1" dirty="0"/>
              <a:t>                         Didactique                           Apprentissage        </a:t>
            </a:r>
            <a:r>
              <a:rPr lang="fr-CA" sz="1500" b="1" dirty="0">
                <a:sym typeface="Wingdings"/>
              </a:rPr>
              <a:t>          </a:t>
            </a:r>
            <a:r>
              <a:rPr lang="fr-CA" sz="1500" b="1" dirty="0"/>
              <a:t>Enseignement                </a:t>
            </a:r>
            <a:endParaRPr lang="fr-CA" dirty="0"/>
          </a:p>
        </p:txBody>
      </p:sp>
      <p:graphicFrame>
        <p:nvGraphicFramePr>
          <p:cNvPr id="8" name="Tableau 7"/>
          <p:cNvGraphicFramePr>
            <a:graphicFrameLocks noGrp="1"/>
          </p:cNvGraphicFramePr>
          <p:nvPr>
            <p:custDataLst>
              <p:tags r:id="rId6"/>
            </p:custDataLst>
            <p:extLst>
              <p:ext uri="{D42A27DB-BD31-4B8C-83A1-F6EECF244321}">
                <p14:modId xmlns:p14="http://schemas.microsoft.com/office/powerpoint/2010/main" val="922124078"/>
              </p:ext>
            </p:extLst>
          </p:nvPr>
        </p:nvGraphicFramePr>
        <p:xfrm>
          <a:off x="293153" y="3618137"/>
          <a:ext cx="7662969" cy="2811780"/>
        </p:xfrm>
        <a:graphic>
          <a:graphicData uri="http://schemas.openxmlformats.org/drawingml/2006/table">
            <a:tbl>
              <a:tblPr firstRow="1" bandRow="1">
                <a:tableStyleId>{5C22544A-7EE6-4342-B048-85BDC9FD1C3A}</a:tableStyleId>
              </a:tblPr>
              <a:tblGrid>
                <a:gridCol w="360040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04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  </a:t>
                      </a:r>
                      <a:endParaRPr lang="fr-CA" sz="1200" dirty="0"/>
                    </a:p>
                    <a:p>
                      <a:endParaRPr lang="fr-CA" sz="1200" dirty="0"/>
                    </a:p>
                  </a:txBody>
                  <a:tcPr/>
                </a:tc>
                <a:extLst>
                  <a:ext uri="{0D108BD9-81ED-4DB2-BD59-A6C34878D82A}">
                    <a16:rowId xmlns:a16="http://schemas.microsoft.com/office/drawing/2014/main" val="10000"/>
                  </a:ext>
                </a:extLst>
              </a:tr>
              <a:tr h="370840">
                <a:tc>
                  <a:txBody>
                    <a:bodyPr/>
                    <a:lstStyle/>
                    <a:p>
                      <a:r>
                        <a:rPr lang="fr-CA" sz="1400" dirty="0"/>
                        <a:t>Vous lui demandez de lire les questions à voix haute et d’expliquer les réponses afin d’évaluer</a:t>
                      </a:r>
                      <a:r>
                        <a:rPr lang="fr-CA" sz="1400" baseline="0" dirty="0"/>
                        <a:t> ses connaissances.</a:t>
                      </a:r>
                      <a:endParaRPr lang="fr-CA"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t>Didactique</a:t>
                      </a:r>
                      <a:endParaRPr lang="fr-CA" sz="2400" dirty="0"/>
                    </a:p>
                    <a:p>
                      <a:r>
                        <a:rPr lang="fr-CA" sz="1200" dirty="0"/>
                        <a:t>                                             Apprentissage</a:t>
                      </a:r>
                    </a:p>
                    <a:p>
                      <a:r>
                        <a:rPr lang="fr-CA" sz="1200" baseline="0" dirty="0"/>
                        <a:t>                                             Enseignement</a:t>
                      </a:r>
                    </a:p>
                    <a:p>
                      <a:r>
                        <a:rPr lang="fr-CA" sz="1200" baseline="0" dirty="0"/>
                        <a:t>                                             </a:t>
                      </a:r>
                      <a:endParaRPr lang="fr-CA" sz="2400" dirty="0"/>
                    </a:p>
                  </a:txBody>
                  <a:tcPr/>
                </a:tc>
                <a:tc>
                  <a:txBody>
                    <a:bodyPr/>
                    <a:lstStyle/>
                    <a:p>
                      <a:endParaRPr lang="fr-CA"/>
                    </a:p>
                  </a:txBody>
                  <a:tcPr/>
                </a:tc>
                <a:extLst>
                  <a:ext uri="{0D108BD9-81ED-4DB2-BD59-A6C34878D82A}">
                    <a16:rowId xmlns:a16="http://schemas.microsoft.com/office/drawing/2014/main" val="10001"/>
                  </a:ext>
                </a:extLst>
              </a:tr>
              <a:tr h="370840">
                <a:tc>
                  <a:txBody>
                    <a:bodyPr/>
                    <a:lstStyle/>
                    <a:p>
                      <a:r>
                        <a:rPr lang="fr-CA" sz="1400" dirty="0"/>
                        <a:t>Vous modifiez l’examen en réduisant</a:t>
                      </a:r>
                      <a:r>
                        <a:rPr lang="fr-CA" sz="1400" baseline="0" dirty="0"/>
                        <a:t> les</a:t>
                      </a:r>
                      <a:r>
                        <a:rPr lang="fr-CA" sz="1400" dirty="0"/>
                        <a:t> questions à choix multiples et rajoutez des questions</a:t>
                      </a:r>
                      <a:r>
                        <a:rPr lang="fr-CA" sz="1400" baseline="0" dirty="0"/>
                        <a:t> à développement.</a:t>
                      </a:r>
                      <a:endParaRPr lang="fr-CA"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sz="1400" dirty="0"/>
                        <a:t>Vous lui </a:t>
                      </a:r>
                      <a:r>
                        <a:rPr lang="fr-CA" sz="1400" baseline="0" dirty="0"/>
                        <a:t>proposez des méthodes d’études alternatives</a:t>
                      </a:r>
                      <a:r>
                        <a:rPr lang="fr-CA" sz="14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9" name="Picture 8" descr="C:\Users\Lissa Gopal\AppData\Local\Microsoft\Windows\Temporary Internet Files\Content.IE5\VO4KZXUY\MC900438060[1].png"/>
          <p:cNvPicPr>
            <a:picLocks noChangeAspect="1" noChangeArrowheads="1"/>
          </p:cNvPicPr>
          <p:nvPr>
            <p:custDataLst>
              <p:tags r:id="rId7"/>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2213256" y="2514770"/>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C:\Users\Lissa Gopal\AppData\Local\Microsoft\Windows\Temporary Internet Files\Content.IE5\70Z19BV1\MC900441944[1].wmf"/>
          <p:cNvPicPr>
            <a:picLocks noChangeAspect="1" noChangeArrowheads="1"/>
          </p:cNvPicPr>
          <p:nvPr>
            <p:custDataLst>
              <p:tags r:id="rId8"/>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5076056" y="3068960"/>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C:\Users\Lissa Gopal\AppData\Local\Microsoft\Windows\Temporary Internet Files\Content.IE5\70Z19BV1\MC900441996[1].wmf"/>
          <p:cNvPicPr>
            <a:picLocks noChangeAspect="1" noChangeArrowheads="1"/>
          </p:cNvPicPr>
          <p:nvPr>
            <p:custDataLst>
              <p:tags r:id="rId9"/>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918023" y="3221032"/>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C:\Users\Lissa Gopal\AppData\Local\Microsoft\Windows\Temporary Internet Files\Content.IE5\VO4KZXUY\MC900441958[1].wmf"/>
          <p:cNvPicPr>
            <a:picLocks noChangeAspect="1" noChangeArrowheads="1"/>
          </p:cNvPicPr>
          <p:nvPr>
            <p:custDataLst>
              <p:tags r:id="rId10"/>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2987824" y="3140968"/>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5" descr="C:\Users\Lissa Gopal\AppData\Local\Microsoft\Windows\Temporary Internet Files\Content.IE5\VO4KZXUY\MC900434901[2].png"/>
          <p:cNvPicPr>
            <a:picLocks noChangeAspect="1" noChangeArrowheads="1"/>
          </p:cNvPicPr>
          <p:nvPr>
            <p:custDataLst>
              <p:tags r:id="rId11"/>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3830037" y="2085893"/>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C:\Users\Lissa Gopal\AppData\Local\Microsoft\Windows\Temporary Internet Files\Content.IE5\97U0R6SN\MC900413710[1].wmf"/>
          <p:cNvPicPr>
            <a:picLocks noChangeAspect="1" noChangeArrowheads="1"/>
          </p:cNvPicPr>
          <p:nvPr>
            <p:custDataLst>
              <p:tags r:id="rId12"/>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117342" y="2525411"/>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C:\Users\Lissa Gopal\AppData\Local\Microsoft\Windows\Temporary Internet Files\Content.IE5\VO4KZXUY\MC900434901[2].png"/>
          <p:cNvPicPr>
            <a:picLocks noChangeAspect="1" noChangeArrowheads="1"/>
          </p:cNvPicPr>
          <p:nvPr>
            <p:custDataLst>
              <p:tags r:id="rId13"/>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455793" y="4247306"/>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Users\Lissa Gopal\AppData\Local\Microsoft\Windows\Temporary Internet Files\Content.IE5\97U0R6SN\MC900413710[1].wmf"/>
          <p:cNvPicPr>
            <a:picLocks noChangeAspect="1" noChangeArrowheads="1"/>
          </p:cNvPicPr>
          <p:nvPr>
            <p:custDataLst>
              <p:tags r:id="rId14"/>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117342" y="4709099"/>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C:\Users\Lissa Gopal\AppData\Local\Microsoft\Windows\Temporary Internet Files\Content.IE5\VO4KZXUY\MC900438060[1].png"/>
          <p:cNvPicPr>
            <a:picLocks noChangeAspect="1" noChangeArrowheads="1"/>
          </p:cNvPicPr>
          <p:nvPr>
            <p:custDataLst>
              <p:tags r:id="rId15"/>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3875584" y="461411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5" descr="C:\Users\Lissa Gopal\AppData\Local\Microsoft\Windows\Temporary Internet Files\Content.IE5\VO4KZXUY\MC900434901[2].png"/>
          <p:cNvPicPr>
            <a:picLocks noChangeAspect="1" noChangeArrowheads="1"/>
          </p:cNvPicPr>
          <p:nvPr>
            <p:custDataLst>
              <p:tags r:id="rId16"/>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474813" y="5294025"/>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5" descr="C:\Users\Lissa Gopal\AppData\Local\Microsoft\Windows\Temporary Internet Files\Content.IE5\VO4KZXUY\MC900434901[2].png"/>
          <p:cNvPicPr>
            <a:picLocks noChangeAspect="1" noChangeArrowheads="1"/>
          </p:cNvPicPr>
          <p:nvPr>
            <p:custDataLst>
              <p:tags r:id="rId17"/>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4520682" y="5968937"/>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C:\Users\Lissa Gopal\AppData\Local\Microsoft\Windows\Temporary Internet Files\Content.IE5\97U0R6SN\MC900413710[1].wmf"/>
          <p:cNvPicPr>
            <a:picLocks noChangeAspect="1" noChangeArrowheads="1"/>
          </p:cNvPicPr>
          <p:nvPr>
            <p:custDataLst>
              <p:tags r:id="rId18"/>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040852" y="5589590"/>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6" descr="C:\Users\Lissa Gopal\AppData\Local\Microsoft\Windows\Temporary Internet Files\Content.IE5\97U0R6SN\MC900413710[1].wmf"/>
          <p:cNvPicPr>
            <a:picLocks noChangeAspect="1" noChangeArrowheads="1"/>
          </p:cNvPicPr>
          <p:nvPr>
            <p:custDataLst>
              <p:tags r:id="rId19"/>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117342" y="6255258"/>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C:\Users\Lissa Gopal\AppData\Local\Microsoft\Windows\Temporary Internet Files\Content.IE5\VO4KZXUY\MC900438060[1].png"/>
          <p:cNvPicPr>
            <a:picLocks noChangeAspect="1" noChangeArrowheads="1"/>
          </p:cNvPicPr>
          <p:nvPr>
            <p:custDataLst>
              <p:tags r:id="rId20"/>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3948157" y="552487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8" descr="C:\Users\Lissa Gopal\AppData\Local\Microsoft\Windows\Temporary Internet Files\Content.IE5\VO4KZXUY\MC900438060[1].png"/>
          <p:cNvPicPr>
            <a:picLocks noChangeAspect="1" noChangeArrowheads="1"/>
          </p:cNvPicPr>
          <p:nvPr>
            <p:custDataLst>
              <p:tags r:id="rId21"/>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3875584" y="6174073"/>
            <a:ext cx="469776" cy="46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87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custDataLst>
              <p:tags r:id="rId1"/>
            </p:custDataLst>
          </p:nvPr>
        </p:nvSpPr>
        <p:spPr/>
        <p:txBody>
          <a:bodyPr/>
          <a:lstStyle/>
          <a:p>
            <a:fld id="{B14508CC-02CD-4844-998A-B258F54BD078}" type="slidenum">
              <a:rPr lang="fr-CA" smtClean="0"/>
              <a:pPr/>
              <a:t>8</a:t>
            </a:fld>
            <a:endParaRPr lang="fr-CA"/>
          </a:p>
        </p:txBody>
      </p:sp>
      <p:sp>
        <p:nvSpPr>
          <p:cNvPr id="4" name="Espace réservé du numéro de diapositive 2"/>
          <p:cNvSpPr txBox="1">
            <a:spLocks/>
          </p:cNvSpPr>
          <p:nvPr>
            <p:custDataLst>
              <p:tags r:id="rId2"/>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8</a:t>
            </a:fld>
            <a:endParaRPr lang="fr-CA"/>
          </a:p>
        </p:txBody>
      </p:sp>
      <p:sp>
        <p:nvSpPr>
          <p:cNvPr id="5" name="Espace réservé du numéro de diapositive 2"/>
          <p:cNvSpPr txBox="1">
            <a:spLocks/>
          </p:cNvSpPr>
          <p:nvPr>
            <p:custDataLst>
              <p:tags r:id="rId3"/>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8</a:t>
            </a:fld>
            <a:endParaRPr lang="fr-CA"/>
          </a:p>
        </p:txBody>
      </p:sp>
      <p:sp>
        <p:nvSpPr>
          <p:cNvPr id="6" name="Titre 1"/>
          <p:cNvSpPr txBox="1">
            <a:spLocks/>
          </p:cNvSpPr>
          <p:nvPr>
            <p:custDataLst>
              <p:tags r:id="rId4"/>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Jessica - réponse</a:t>
            </a:r>
          </a:p>
        </p:txBody>
      </p:sp>
      <p:sp>
        <p:nvSpPr>
          <p:cNvPr id="7" name="Espace réservé du numéro de diapositive 3"/>
          <p:cNvSpPr txBox="1">
            <a:spLocks/>
          </p:cNvSpPr>
          <p:nvPr>
            <p:custDataLst>
              <p:tags r:id="rId5"/>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8" name="Espace réservé du contenu 2"/>
          <p:cNvSpPr txBox="1">
            <a:spLocks/>
          </p:cNvSpPr>
          <p:nvPr>
            <p:custDataLst>
              <p:tags r:id="rId6"/>
            </p:custDataLst>
          </p:nvPr>
        </p:nvSpPr>
        <p:spPr>
          <a:xfrm>
            <a:off x="467544" y="692696"/>
            <a:ext cx="8064896" cy="2757682"/>
          </a:xfrm>
          <a:prstGeom prst="rect">
            <a:avLst/>
          </a:prstGeom>
          <a:solidFill>
            <a:schemeClr val="accent2">
              <a:lumMod val="40000"/>
              <a:lumOff val="60000"/>
            </a:schemeClr>
          </a:solidFill>
        </p:spPr>
        <p:txBody>
          <a:bodyPr>
            <a:normAutofit fontScale="775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fr-CA" dirty="0"/>
              <a:t>Une étudiante ayant un trouble du déficit de l’attention et des traits anxieux ne réussit pas les examens à choix multiples, malgré des heures d’études. Elle est en larmes dans votre bureau, car si elle échoue le cours à nouveau elle sera exclue du programme d’études.</a:t>
            </a:r>
          </a:p>
          <a:p>
            <a:endParaRPr lang="fr-CA" sz="800" b="1" dirty="0">
              <a:latin typeface="Baskerville Old Face" pitchFamily="18" charset="0"/>
            </a:endParaRPr>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a:t>
            </a:r>
            <a:r>
              <a:rPr lang="fr-CA" sz="1900" b="1" dirty="0">
                <a:solidFill>
                  <a:schemeClr val="bg1">
                    <a:lumMod val="50000"/>
                  </a:schemeClr>
                </a:solidFill>
                <a:sym typeface="Wingdings"/>
              </a:rPr>
              <a:t>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solidFill>
                  <a:srgbClr val="FF0000"/>
                </a:solidFill>
              </a:rPr>
              <a:t>Objet(s)                                           Étudiant(s) </a:t>
            </a:r>
          </a:p>
          <a:p>
            <a:pPr marL="0" indent="0">
              <a:buFont typeface="Wingdings"/>
              <a:buNone/>
            </a:pPr>
            <a:endParaRPr lang="fr-CA" sz="1900" b="1" dirty="0"/>
          </a:p>
          <a:p>
            <a:pPr marL="0" indent="0" algn="ctr">
              <a:buFont typeface="Wingdings"/>
              <a:buNone/>
            </a:pPr>
            <a:r>
              <a:rPr lang="fr-CA" sz="1500" b="1" dirty="0"/>
              <a:t>   </a:t>
            </a:r>
            <a:r>
              <a:rPr lang="fr-CA" sz="1500" b="1" dirty="0">
                <a:solidFill>
                  <a:schemeClr val="bg1">
                    <a:lumMod val="50000"/>
                  </a:schemeClr>
                </a:solidFill>
              </a:rPr>
              <a:t>Didactique</a:t>
            </a:r>
            <a:r>
              <a:rPr lang="fr-CA" sz="1500" b="1" dirty="0"/>
              <a:t>                        </a:t>
            </a:r>
            <a:r>
              <a:rPr lang="fr-CA" sz="1500" b="1" dirty="0">
                <a:solidFill>
                  <a:srgbClr val="FF0000"/>
                </a:solidFill>
              </a:rPr>
              <a:t>Apprentissage       </a:t>
            </a:r>
            <a:r>
              <a:rPr lang="fr-CA" sz="1500" b="1" dirty="0"/>
              <a:t>      </a:t>
            </a:r>
            <a:r>
              <a:rPr lang="fr-CA" sz="1500" b="1" dirty="0">
                <a:sym typeface="Wingdings"/>
              </a:rPr>
              <a:t>       </a:t>
            </a:r>
            <a:r>
              <a:rPr lang="fr-CA" sz="1500" b="1" strike="sngStrike" dirty="0"/>
              <a:t>Enseignement  </a:t>
            </a:r>
            <a:r>
              <a:rPr lang="fr-CA" sz="1500" b="1" dirty="0"/>
              <a:t>             </a:t>
            </a:r>
            <a:endParaRPr lang="fr-CA" strike="sngStrike" dirty="0"/>
          </a:p>
        </p:txBody>
      </p:sp>
      <p:graphicFrame>
        <p:nvGraphicFramePr>
          <p:cNvPr id="9" name="Tableau 8"/>
          <p:cNvGraphicFramePr>
            <a:graphicFrameLocks noGrp="1"/>
          </p:cNvGraphicFramePr>
          <p:nvPr>
            <p:custDataLst>
              <p:tags r:id="rId7"/>
            </p:custDataLst>
            <p:extLst>
              <p:ext uri="{D42A27DB-BD31-4B8C-83A1-F6EECF244321}">
                <p14:modId xmlns:p14="http://schemas.microsoft.com/office/powerpoint/2010/main" val="2698587339"/>
              </p:ext>
            </p:extLst>
          </p:nvPr>
        </p:nvGraphicFramePr>
        <p:xfrm>
          <a:off x="293153" y="3618137"/>
          <a:ext cx="7662969" cy="2941320"/>
        </p:xfrm>
        <a:graphic>
          <a:graphicData uri="http://schemas.openxmlformats.org/drawingml/2006/table">
            <a:tbl>
              <a:tblPr firstRow="1" bandRow="1">
                <a:tableStyleId>{5C22544A-7EE6-4342-B048-85BDC9FD1C3A}</a:tableStyleId>
              </a:tblPr>
              <a:tblGrid>
                <a:gridCol w="360040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04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00" dirty="0"/>
                        <a:t>Réponses</a:t>
                      </a:r>
                    </a:p>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groupe test</a:t>
                      </a:r>
                    </a:p>
                    <a:p>
                      <a:r>
                        <a:rPr lang="fr-CA" sz="1200" dirty="0"/>
                        <a:t> -   0</a:t>
                      </a:r>
                      <a:r>
                        <a:rPr lang="fr-CA" sz="1200" baseline="0" dirty="0"/>
                        <a:t>    +</a:t>
                      </a:r>
                      <a:endParaRPr lang="fr-CA" sz="1200" dirty="0"/>
                    </a:p>
                  </a:txBody>
                  <a:tcPr/>
                </a:tc>
                <a:extLst>
                  <a:ext uri="{0D108BD9-81ED-4DB2-BD59-A6C34878D82A}">
                    <a16:rowId xmlns:a16="http://schemas.microsoft.com/office/drawing/2014/main" val="10000"/>
                  </a:ext>
                </a:extLst>
              </a:tr>
              <a:tr h="370840">
                <a:tc>
                  <a:txBody>
                    <a:bodyPr/>
                    <a:lstStyle/>
                    <a:p>
                      <a:r>
                        <a:rPr lang="fr-CA" sz="1400" dirty="0"/>
                        <a:t>Vous lui demandez de lire les questions à voix haute et d’expliquer les réponses afin d’évaluer</a:t>
                      </a:r>
                      <a:r>
                        <a:rPr lang="fr-CA" sz="1400" baseline="0" dirty="0"/>
                        <a:t> ses connaissances.</a:t>
                      </a:r>
                      <a:endParaRPr lang="fr-CA"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strike="sngStrike" baseline="0" dirty="0">
                          <a:solidFill>
                            <a:schemeClr val="tx1">
                              <a:lumMod val="65000"/>
                              <a:lumOff val="35000"/>
                            </a:schemeClr>
                          </a:solidFill>
                        </a:rPr>
                        <a:t>Didactique</a:t>
                      </a:r>
                      <a:endParaRPr lang="fr-CA" sz="2400" strike="sngStrike" dirty="0">
                        <a:solidFill>
                          <a:schemeClr val="tx1">
                            <a:lumMod val="65000"/>
                            <a:lumOff val="35000"/>
                          </a:schemeClr>
                        </a:solidFill>
                      </a:endParaRPr>
                    </a:p>
                    <a:p>
                      <a:r>
                        <a:rPr lang="fr-CA" sz="1200" dirty="0"/>
                        <a:t>                                             Apprentissage</a:t>
                      </a:r>
                    </a:p>
                    <a:p>
                      <a:r>
                        <a:rPr lang="fr-CA" sz="1200" baseline="0" dirty="0"/>
                        <a:t>                                             </a:t>
                      </a:r>
                      <a:r>
                        <a:rPr lang="fr-CA" sz="1200" strike="sngStrike" baseline="0" dirty="0">
                          <a:solidFill>
                            <a:schemeClr val="tx1">
                              <a:lumMod val="65000"/>
                              <a:lumOff val="35000"/>
                            </a:schemeClr>
                          </a:solidFill>
                        </a:rPr>
                        <a:t>Enseignement</a:t>
                      </a:r>
                    </a:p>
                    <a:p>
                      <a:r>
                        <a:rPr lang="fr-CA" sz="1200" baseline="0" dirty="0"/>
                        <a:t>                                             </a:t>
                      </a:r>
                      <a:endParaRPr lang="fr-CA" sz="2400" dirty="0"/>
                    </a:p>
                  </a:txBody>
                  <a:tcPr/>
                </a:tc>
                <a:tc>
                  <a:txBody>
                    <a:bodyPr/>
                    <a:lstStyle/>
                    <a:p>
                      <a:endParaRPr lang="fr-CA" dirty="0"/>
                    </a:p>
                  </a:txBody>
                  <a:tcPr/>
                </a:tc>
                <a:extLst>
                  <a:ext uri="{0D108BD9-81ED-4DB2-BD59-A6C34878D82A}">
                    <a16:rowId xmlns:a16="http://schemas.microsoft.com/office/drawing/2014/main" val="10001"/>
                  </a:ext>
                </a:extLst>
              </a:tr>
              <a:tr h="370840">
                <a:tc>
                  <a:txBody>
                    <a:bodyPr/>
                    <a:lstStyle/>
                    <a:p>
                      <a:r>
                        <a:rPr lang="fr-CA" sz="1400" dirty="0"/>
                        <a:t>Vous modifiez l’examen en réduisant</a:t>
                      </a:r>
                      <a:r>
                        <a:rPr lang="fr-CA" sz="1400" baseline="0" dirty="0"/>
                        <a:t> les</a:t>
                      </a:r>
                      <a:r>
                        <a:rPr lang="fr-CA" sz="1400" dirty="0"/>
                        <a:t> questions à choix multiples et rajoutez des questions</a:t>
                      </a:r>
                      <a:r>
                        <a:rPr lang="fr-CA" sz="1400" baseline="0" dirty="0"/>
                        <a:t> à développement.</a:t>
                      </a:r>
                      <a:endParaRPr lang="fr-CA"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schemeClr val="bg1">
                              <a:lumMod val="50000"/>
                            </a:schemeClr>
                          </a:solidFill>
                          <a:effectLst/>
                          <a:uLnTx/>
                          <a:uFillTx/>
                          <a:latin typeface="+mn-lt"/>
                          <a:ea typeface="+mn-ea"/>
                          <a:cs typeface="+mn-cs"/>
                        </a:rPr>
                        <a:t>Enseignement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sz="1400" dirty="0"/>
                        <a:t>Vous lui </a:t>
                      </a:r>
                      <a:r>
                        <a:rPr lang="fr-CA" sz="1400" baseline="0" dirty="0"/>
                        <a:t>proposez des méthodes d’études alternatives</a:t>
                      </a:r>
                      <a:r>
                        <a:rPr lang="fr-CA" sz="14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Didactique</a:t>
                      </a:r>
                      <a:endParaRPr lang="fr-CA" sz="1200" strike="sngStrik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sngStrike" kern="1200" cap="none" spc="0" normalizeH="0" baseline="0" noProof="0" dirty="0">
                          <a:ln>
                            <a:noFill/>
                          </a:ln>
                          <a:solidFill>
                            <a:prstClr val="black"/>
                          </a:solidFill>
                          <a:effectLst/>
                          <a:uLnTx/>
                          <a:uFillTx/>
                          <a:latin typeface="+mn-lt"/>
                          <a:ea typeface="+mn-ea"/>
                          <a:cs typeface="+mn-cs"/>
                        </a:rPr>
                        <a:t>Enseignement </a:t>
                      </a:r>
                      <a:r>
                        <a:rPr kumimoji="0" lang="fr-CA" sz="1200" b="0" i="0" u="none" strike="noStrike" kern="1200" cap="none" spc="0" normalizeH="0" baseline="0" noProof="0" dirty="0">
                          <a:ln>
                            <a:noFill/>
                          </a:ln>
                          <a:solidFill>
                            <a:prstClr val="black"/>
                          </a:solidFill>
                          <a:effectLst/>
                          <a:uLnTx/>
                          <a:uFillTx/>
                          <a:latin typeface="+mn-lt"/>
                          <a:ea typeface="+mn-ea"/>
                          <a:cs typeface="+mn-cs"/>
                        </a:rPr>
                        <a:t>                                           </a:t>
                      </a:r>
                      <a:endParaRPr lang="fr-CA" dirty="0"/>
                    </a:p>
                  </a:txBody>
                  <a:tcPr/>
                </a:tc>
                <a:tc>
                  <a:txBody>
                    <a:bodyPr/>
                    <a:lstStyle/>
                    <a:p>
                      <a:r>
                        <a:rPr lang="fr-CA" dirty="0"/>
                        <a:t>0</a:t>
                      </a:r>
                    </a:p>
                  </a:txBody>
                  <a:tcPr/>
                </a:tc>
                <a:extLst>
                  <a:ext uri="{0D108BD9-81ED-4DB2-BD59-A6C34878D82A}">
                    <a16:rowId xmlns:a16="http://schemas.microsoft.com/office/drawing/2014/main" val="10003"/>
                  </a:ext>
                </a:extLst>
              </a:tr>
            </a:tbl>
          </a:graphicData>
        </a:graphic>
      </p:graphicFrame>
      <p:pic>
        <p:nvPicPr>
          <p:cNvPr id="10" name="Picture 8" descr="C:\Users\Lissa Gopal\AppData\Local\Microsoft\Windows\Temporary Internet Files\Content.IE5\VO4KZXUY\MC900438060[1].png"/>
          <p:cNvPicPr>
            <a:picLocks noChangeAspect="1" noChangeArrowheads="1"/>
          </p:cNvPicPr>
          <p:nvPr>
            <p:custDataLst>
              <p:tags r:id="rId8"/>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2213256" y="2514770"/>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Users\Lissa Gopal\AppData\Local\Microsoft\Windows\Temporary Internet Files\Content.IE5\70Z19BV1\MC900441944[1].wmf"/>
          <p:cNvPicPr>
            <a:picLocks noChangeAspect="1" noChangeArrowheads="1"/>
          </p:cNvPicPr>
          <p:nvPr>
            <p:custDataLst>
              <p:tags r:id="rId9"/>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5220072" y="2996952"/>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C:\Users\Lissa Gopal\AppData\Local\Microsoft\Windows\Temporary Internet Files\Content.IE5\70Z19BV1\MC900441996[1].wmf"/>
          <p:cNvPicPr>
            <a:picLocks noChangeAspect="1" noChangeArrowheads="1"/>
          </p:cNvPicPr>
          <p:nvPr>
            <p:custDataLst>
              <p:tags r:id="rId10"/>
            </p:custDataLst>
          </p:nvPr>
        </p:nvPicPr>
        <p:blipFill>
          <a:blip r:embed="rId24"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918023" y="3221032"/>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descr="C:\Users\Lissa Gopal\AppData\Local\Microsoft\Windows\Temporary Internet Files\Content.IE5\VO4KZXUY\MC900441958[1].wmf"/>
          <p:cNvPicPr>
            <a:picLocks noChangeAspect="1" noChangeArrowheads="1"/>
          </p:cNvPicPr>
          <p:nvPr>
            <p:custDataLst>
              <p:tags r:id="rId11"/>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3059832" y="3140968"/>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5" descr="C:\Users\Lissa Gopal\AppData\Local\Microsoft\Windows\Temporary Internet Files\Content.IE5\VO4KZXUY\MC900434901[2].png"/>
          <p:cNvPicPr>
            <a:picLocks noChangeAspect="1" noChangeArrowheads="1"/>
          </p:cNvPicPr>
          <p:nvPr>
            <p:custDataLst>
              <p:tags r:id="rId12"/>
            </p:custDataLst>
          </p:nvPr>
        </p:nvPicPr>
        <p:blipFill>
          <a:blip r:embed="rId26" cstate="print">
            <a:extLst>
              <a:ext uri="{BEBA8EAE-BF5A-486C-A8C5-ECC9F3942E4B}">
                <a14:imgProps xmlns:a14="http://schemas.microsoft.com/office/drawing/2010/main">
                  <a14:imgLayer r:embed="rId2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830037" y="2085893"/>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6" descr="C:\Users\Lissa Gopal\AppData\Local\Microsoft\Windows\Temporary Internet Files\Content.IE5\97U0R6SN\MC900413710[1].wmf"/>
          <p:cNvPicPr>
            <a:picLocks noChangeAspect="1" noChangeArrowheads="1"/>
          </p:cNvPicPr>
          <p:nvPr>
            <p:custDataLst>
              <p:tags r:id="rId13"/>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117342" y="2525411"/>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C:\Users\Lissa Gopal\AppData\Local\Microsoft\Windows\Temporary Internet Files\Content.IE5\97U0R6SN\MC900413710[1].wmf"/>
          <p:cNvPicPr>
            <a:picLocks noChangeAspect="1" noChangeArrowheads="1"/>
          </p:cNvPicPr>
          <p:nvPr>
            <p:custDataLst>
              <p:tags r:id="rId14"/>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117342" y="4709099"/>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C:\Users\Lissa Gopal\AppData\Local\Microsoft\Windows\Temporary Internet Files\Content.IE5\VO4KZXUY\MC900438060[1].png"/>
          <p:cNvPicPr>
            <a:picLocks noChangeAspect="1" noChangeArrowheads="1"/>
          </p:cNvPicPr>
          <p:nvPr>
            <p:custDataLst>
              <p:tags r:id="rId15"/>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3875584" y="461411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5" descr="C:\Users\Lissa Gopal\AppData\Local\Microsoft\Windows\Temporary Internet Files\Content.IE5\VO4KZXUY\MC900434901[2].png"/>
          <p:cNvPicPr>
            <a:picLocks noChangeAspect="1" noChangeArrowheads="1"/>
          </p:cNvPicPr>
          <p:nvPr>
            <p:custDataLst>
              <p:tags r:id="rId16"/>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474813" y="5294025"/>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6" descr="C:\Users\Lissa Gopal\AppData\Local\Microsoft\Windows\Temporary Internet Files\Content.IE5\97U0R6SN\MC900413710[1].wmf"/>
          <p:cNvPicPr>
            <a:picLocks noChangeAspect="1" noChangeArrowheads="1"/>
          </p:cNvPicPr>
          <p:nvPr>
            <p:custDataLst>
              <p:tags r:id="rId17"/>
            </p:custDataLst>
          </p:nvPr>
        </p:nvPicPr>
        <p:blipFill>
          <a:blip r:embed="rId28"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40852" y="5589590"/>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C:\Users\Lissa Gopal\AppData\Local\Microsoft\Windows\Temporary Internet Files\Content.IE5\97U0R6SN\MC900413710[1].wmf"/>
          <p:cNvPicPr>
            <a:picLocks noChangeAspect="1" noChangeArrowheads="1"/>
          </p:cNvPicPr>
          <p:nvPr>
            <p:custDataLst>
              <p:tags r:id="rId18"/>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5117342" y="6255258"/>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8" descr="C:\Users\Lissa Gopal\AppData\Local\Microsoft\Windows\Temporary Internet Files\Content.IE5\VO4KZXUY\MC900438060[1].png"/>
          <p:cNvPicPr>
            <a:picLocks noChangeAspect="1" noChangeArrowheads="1"/>
          </p:cNvPicPr>
          <p:nvPr>
            <p:custDataLst>
              <p:tags r:id="rId19"/>
            </p:custDataLst>
          </p:nvPr>
        </p:nvPicPr>
        <p:blipFill>
          <a:blip r:embed="rId22" cstate="print">
            <a:extLst>
              <a:ext uri="{28A0092B-C50C-407E-A947-70E740481C1C}">
                <a14:useLocalDpi xmlns:a14="http://schemas.microsoft.com/office/drawing/2010/main" val="0"/>
              </a:ext>
            </a:extLst>
          </a:blip>
          <a:srcRect/>
          <a:stretch>
            <a:fillRect/>
          </a:stretch>
        </p:blipFill>
        <p:spPr bwMode="auto">
          <a:xfrm>
            <a:off x="3948157" y="552487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8" descr="C:\Users\Lissa Gopal\AppData\Local\Microsoft\Windows\Temporary Internet Files\Content.IE5\VO4KZXUY\MC900438060[1].png"/>
          <p:cNvPicPr>
            <a:picLocks noChangeAspect="1" noChangeArrowheads="1"/>
          </p:cNvPicPr>
          <p:nvPr>
            <p:custDataLst>
              <p:tags r:id="rId20"/>
            </p:custDataLst>
          </p:nvPr>
        </p:nvPicPr>
        <p:blipFill>
          <a:blip r:embed="rId22"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997485" y="6244617"/>
            <a:ext cx="469776" cy="46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805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5"/>
            <p:custDataLst>
              <p:tags r:id="rId1"/>
            </p:custDataLst>
          </p:nvPr>
        </p:nvSpPr>
        <p:spPr/>
        <p:txBody>
          <a:bodyPr/>
          <a:lstStyle/>
          <a:p>
            <a:fld id="{B14508CC-02CD-4844-998A-B258F54BD078}" type="slidenum">
              <a:rPr lang="fr-CA" smtClean="0"/>
              <a:pPr/>
              <a:t>9</a:t>
            </a:fld>
            <a:endParaRPr lang="fr-CA"/>
          </a:p>
        </p:txBody>
      </p:sp>
      <p:sp>
        <p:nvSpPr>
          <p:cNvPr id="25" name="Espace réservé du numéro de diapositive 2"/>
          <p:cNvSpPr txBox="1">
            <a:spLocks/>
          </p:cNvSpPr>
          <p:nvPr>
            <p:custDataLst>
              <p:tags r:id="rId2"/>
            </p:custDataLst>
          </p:nvPr>
        </p:nvSpPr>
        <p:spPr>
          <a:xfrm>
            <a:off x="8129016" y="5734050"/>
            <a:ext cx="609600" cy="52120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6" name="Espace réservé du numéro de diapositive 2"/>
          <p:cNvSpPr txBox="1">
            <a:spLocks/>
          </p:cNvSpPr>
          <p:nvPr>
            <p:custDataLst>
              <p:tags r:id="rId3"/>
            </p:custDataLst>
          </p:nvPr>
        </p:nvSpPr>
        <p:spPr>
          <a:xfrm>
            <a:off x="8129016" y="5734050"/>
            <a:ext cx="609600" cy="521208"/>
          </a:xfrm>
          <a:prstGeom prst="rect">
            <a:avLst/>
          </a:prstGeom>
        </p:spPr>
        <p:txBody>
          <a:bodyPr vert="horz" anchor="ctr"/>
          <a:lstStyle>
            <a:defPPr>
              <a:defRPr lang="fr-F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508CC-02CD-4844-998A-B258F54BD078}" type="slidenum">
              <a:rPr lang="fr-CA" smtClean="0"/>
              <a:pPr/>
              <a:t>9</a:t>
            </a:fld>
            <a:endParaRPr lang="fr-CA"/>
          </a:p>
        </p:txBody>
      </p:sp>
      <p:sp>
        <p:nvSpPr>
          <p:cNvPr id="27" name="Titre 1"/>
          <p:cNvSpPr txBox="1">
            <a:spLocks/>
          </p:cNvSpPr>
          <p:nvPr>
            <p:custDataLst>
              <p:tags r:id="rId4"/>
            </p:custDataLst>
          </p:nvPr>
        </p:nvSpPr>
        <p:spPr>
          <a:xfrm>
            <a:off x="611560" y="116632"/>
            <a:ext cx="7467600" cy="490066"/>
          </a:xfrm>
          <a:prstGeom prst="rect">
            <a:avLst/>
          </a:prstGeom>
        </p:spPr>
        <p:txBody>
          <a:bodyPr>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fr-CA" dirty="0"/>
              <a:t>Étude de cas : Isabelle</a:t>
            </a:r>
          </a:p>
        </p:txBody>
      </p:sp>
      <p:sp>
        <p:nvSpPr>
          <p:cNvPr id="28" name="Espace réservé du numéro de diapositive 3"/>
          <p:cNvSpPr txBox="1">
            <a:spLocks/>
          </p:cNvSpPr>
          <p:nvPr>
            <p:custDataLst>
              <p:tags r:id="rId5"/>
            </p:custDataLst>
          </p:nvPr>
        </p:nvSpPr>
        <p:spPr>
          <a:xfrm>
            <a:off x="8129016" y="5734050"/>
            <a:ext cx="609600" cy="52120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CA" dirty="0"/>
          </a:p>
        </p:txBody>
      </p:sp>
      <p:sp>
        <p:nvSpPr>
          <p:cNvPr id="29" name="Espace réservé du contenu 2"/>
          <p:cNvSpPr txBox="1">
            <a:spLocks/>
          </p:cNvSpPr>
          <p:nvPr>
            <p:custDataLst>
              <p:tags r:id="rId6"/>
            </p:custDataLst>
          </p:nvPr>
        </p:nvSpPr>
        <p:spPr>
          <a:xfrm>
            <a:off x="467544" y="606698"/>
            <a:ext cx="8064896" cy="2843680"/>
          </a:xfrm>
          <a:prstGeom prst="rect">
            <a:avLst/>
          </a:prstGeom>
          <a:solidFill>
            <a:schemeClr val="accent5">
              <a:lumMod val="40000"/>
              <a:lumOff val="60000"/>
            </a:schemeClr>
          </a:solidFill>
        </p:spPr>
        <p:txBody>
          <a:bodyPr>
            <a:normAutofit fontScale="775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fr-CA" sz="2200" dirty="0"/>
              <a:t>Une étudiante ayant un syndrome d’Asperger se fait rejeter par la classe. Elle semble avoir une fascination pour les sujets morbides et ses choix de sujets de discussion semblent intimider les autres. Elle commence à s’absenter, mais remet ses travaux tel que prévu. Elle s’absente cependant pour un examen. </a:t>
            </a:r>
          </a:p>
          <a:p>
            <a:pPr marL="0" indent="0">
              <a:buFont typeface="Wingdings"/>
              <a:buNone/>
            </a:pPr>
            <a:endParaRPr lang="fr-CA" sz="2200" i="1" u="sng" dirty="0"/>
          </a:p>
          <a:p>
            <a:pPr marL="0" indent="0" algn="ctr">
              <a:buFont typeface="Wingdings"/>
              <a:buNone/>
            </a:pPr>
            <a:r>
              <a:rPr lang="fr-CA" sz="2200" i="1" u="sng" dirty="0"/>
              <a:t>Surligner la/les sphère(s) principalement affectée(s):</a:t>
            </a:r>
          </a:p>
          <a:p>
            <a:pPr marL="0" indent="0">
              <a:buFont typeface="Wingdings"/>
              <a:buNone/>
            </a:pPr>
            <a:r>
              <a:rPr lang="fr-CA" sz="1900" b="1" dirty="0">
                <a:sym typeface="Wingdings"/>
              </a:rPr>
              <a:t>                                                                     Enseignant </a:t>
            </a:r>
          </a:p>
          <a:p>
            <a:pPr marL="0" indent="0">
              <a:buFont typeface="Wingdings"/>
              <a:buNone/>
            </a:pPr>
            <a:endParaRPr lang="fr-CA" sz="1900" b="1" dirty="0">
              <a:sym typeface="Wingdings"/>
            </a:endParaRPr>
          </a:p>
          <a:p>
            <a:pPr marL="0" indent="0">
              <a:buFont typeface="Wingdings"/>
              <a:buNone/>
            </a:pPr>
            <a:r>
              <a:rPr lang="fr-CA" sz="1900" b="1" dirty="0">
                <a:sym typeface="Wingdings"/>
              </a:rPr>
              <a:t>                                        </a:t>
            </a:r>
            <a:r>
              <a:rPr lang="fr-CA" sz="1900" b="1" dirty="0"/>
              <a:t>Objet(s)                                           Étudiant(s) </a:t>
            </a:r>
          </a:p>
          <a:p>
            <a:pPr marL="0" indent="0">
              <a:buFont typeface="Wingdings"/>
              <a:buNone/>
            </a:pPr>
            <a:endParaRPr lang="fr-CA" sz="1900" b="1" dirty="0"/>
          </a:p>
          <a:p>
            <a:pPr marL="0" indent="0">
              <a:buFont typeface="Wingdings"/>
              <a:buNone/>
            </a:pPr>
            <a:r>
              <a:rPr lang="fr-CA" sz="1500" b="1" dirty="0"/>
              <a:t>                         Didactique                                    Apprentissage        </a:t>
            </a:r>
            <a:r>
              <a:rPr lang="fr-CA" sz="1500" b="1" dirty="0">
                <a:sym typeface="Wingdings"/>
              </a:rPr>
              <a:t>                      </a:t>
            </a:r>
            <a:r>
              <a:rPr lang="fr-CA" sz="1500" b="1" dirty="0"/>
              <a:t>Enseignement                   </a:t>
            </a:r>
            <a:endParaRPr lang="fr-CA" dirty="0"/>
          </a:p>
        </p:txBody>
      </p:sp>
      <p:graphicFrame>
        <p:nvGraphicFramePr>
          <p:cNvPr id="30" name="Tableau 29"/>
          <p:cNvGraphicFramePr>
            <a:graphicFrameLocks noGrp="1"/>
          </p:cNvGraphicFramePr>
          <p:nvPr>
            <p:custDataLst>
              <p:tags r:id="rId7"/>
            </p:custDataLst>
            <p:extLst>
              <p:ext uri="{D42A27DB-BD31-4B8C-83A1-F6EECF244321}">
                <p14:modId xmlns:p14="http://schemas.microsoft.com/office/powerpoint/2010/main" val="922124078"/>
              </p:ext>
            </p:extLst>
          </p:nvPr>
        </p:nvGraphicFramePr>
        <p:xfrm>
          <a:off x="293153" y="3618137"/>
          <a:ext cx="7662969" cy="2903220"/>
        </p:xfrm>
        <a:graphic>
          <a:graphicData uri="http://schemas.openxmlformats.org/drawingml/2006/table">
            <a:tbl>
              <a:tblPr firstRow="1" bandRow="1">
                <a:tableStyleId>{5C22544A-7EE6-4342-B048-85BDC9FD1C3A}</a:tableStyleId>
              </a:tblPr>
              <a:tblGrid>
                <a:gridCol w="3702783">
                  <a:extLst>
                    <a:ext uri="{9D8B030D-6E8A-4147-A177-3AD203B41FA5}">
                      <a16:colId xmlns:a16="http://schemas.microsoft.com/office/drawing/2014/main" val="20000"/>
                    </a:ext>
                  </a:extLst>
                </a:gridCol>
                <a:gridCol w="3137977">
                  <a:extLst>
                    <a:ext uri="{9D8B030D-6E8A-4147-A177-3AD203B41FA5}">
                      <a16:colId xmlns:a16="http://schemas.microsoft.com/office/drawing/2014/main" val="20001"/>
                    </a:ext>
                  </a:extLst>
                </a:gridCol>
                <a:gridCol w="822209">
                  <a:extLst>
                    <a:ext uri="{9D8B030D-6E8A-4147-A177-3AD203B41FA5}">
                      <a16:colId xmlns:a16="http://schemas.microsoft.com/office/drawing/2014/main" val="20002"/>
                    </a:ext>
                  </a:extLst>
                </a:gridCol>
              </a:tblGrid>
              <a:tr h="504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Action proposée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Que faites-vous?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200" dirty="0"/>
                        <a:t>Identifier les sphères selon l’action proposée.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050" dirty="0"/>
                        <a:t>Échelle</a:t>
                      </a:r>
                    </a:p>
                    <a:p>
                      <a:pPr marL="0" marR="0" indent="0" algn="l" defTabSz="914400" rtl="0" eaLnBrk="1" fontAlgn="auto" latinLnBrk="0" hangingPunct="1">
                        <a:lnSpc>
                          <a:spcPct val="100000"/>
                        </a:lnSpc>
                        <a:spcBef>
                          <a:spcPts val="0"/>
                        </a:spcBef>
                        <a:spcAft>
                          <a:spcPts val="0"/>
                        </a:spcAft>
                        <a:buClrTx/>
                        <a:buSzTx/>
                        <a:buFontTx/>
                        <a:buNone/>
                        <a:tabLst/>
                        <a:defRPr/>
                      </a:pPr>
                      <a:r>
                        <a:rPr lang="fr-CA" sz="1200" baseline="0" dirty="0">
                          <a:latin typeface="Verdana"/>
                        </a:rPr>
                        <a:t>-  </a:t>
                      </a:r>
                      <a:r>
                        <a:rPr lang="fr-CA" sz="1200" baseline="0" dirty="0"/>
                        <a:t>0   +  </a:t>
                      </a:r>
                      <a:endParaRPr lang="fr-CA" sz="1200" dirty="0"/>
                    </a:p>
                    <a:p>
                      <a:endParaRPr lang="fr-CA" sz="1200" dirty="0"/>
                    </a:p>
                  </a:txBody>
                  <a:tcPr/>
                </a:tc>
                <a:extLst>
                  <a:ext uri="{0D108BD9-81ED-4DB2-BD59-A6C34878D82A}">
                    <a16:rowId xmlns:a16="http://schemas.microsoft.com/office/drawing/2014/main" val="10000"/>
                  </a:ext>
                </a:extLst>
              </a:tr>
              <a:tr h="370840">
                <a:tc>
                  <a:txBody>
                    <a:bodyPr/>
                    <a:lstStyle/>
                    <a:p>
                      <a:r>
                        <a:rPr lang="fr-CA" sz="1600" dirty="0"/>
                        <a:t>Vous appelez</a:t>
                      </a:r>
                      <a:r>
                        <a:rPr lang="fr-CA" sz="1600" baseline="0" dirty="0"/>
                        <a:t> l’intervenante responsable aux services adaptés.</a:t>
                      </a:r>
                      <a:endParaRPr lang="fr-CA"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sz="1100" baseline="0" dirty="0"/>
                        <a:t>                                                   </a:t>
                      </a:r>
                      <a:r>
                        <a:rPr lang="fr-CA" sz="1200" baseline="0" dirty="0"/>
                        <a:t>Didactique</a:t>
                      </a:r>
                      <a:endParaRPr lang="fr-CA" sz="2400" dirty="0"/>
                    </a:p>
                    <a:p>
                      <a:r>
                        <a:rPr lang="fr-CA" sz="1200" dirty="0"/>
                        <a:t>                                             Apprentissage</a:t>
                      </a:r>
                    </a:p>
                    <a:p>
                      <a:r>
                        <a:rPr lang="fr-CA" sz="1200" baseline="0" dirty="0"/>
                        <a:t>                                             Enseignement</a:t>
                      </a:r>
                    </a:p>
                    <a:p>
                      <a:r>
                        <a:rPr lang="fr-CA" sz="1200" baseline="0" dirty="0"/>
                        <a:t>                                             </a:t>
                      </a:r>
                      <a:endParaRPr lang="fr-CA" sz="2400" dirty="0"/>
                    </a:p>
                  </a:txBody>
                  <a:tcPr/>
                </a:tc>
                <a:tc>
                  <a:txBody>
                    <a:bodyPr/>
                    <a:lstStyle/>
                    <a:p>
                      <a:endParaRPr lang="fr-CA" dirty="0"/>
                    </a:p>
                  </a:txBody>
                  <a:tcPr/>
                </a:tc>
                <a:extLst>
                  <a:ext uri="{0D108BD9-81ED-4DB2-BD59-A6C34878D82A}">
                    <a16:rowId xmlns:a16="http://schemas.microsoft.com/office/drawing/2014/main" val="10001"/>
                  </a:ext>
                </a:extLst>
              </a:tr>
              <a:tr h="370840">
                <a:tc>
                  <a:txBody>
                    <a:bodyPr/>
                    <a:lstStyle/>
                    <a:p>
                      <a:r>
                        <a:rPr lang="fr-CA" sz="1600" dirty="0"/>
                        <a:t>Vous écrivez</a:t>
                      </a:r>
                      <a:r>
                        <a:rPr lang="fr-CA" sz="1600" baseline="0" dirty="0"/>
                        <a:t> un message à l’étudiante sur Omnivox pour lui dire que vous êtes inquiet.</a:t>
                      </a:r>
                      <a:endParaRPr lang="fr-CA"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2"/>
                  </a:ext>
                </a:extLst>
              </a:tr>
              <a:tr h="370840">
                <a:tc>
                  <a:txBody>
                    <a:bodyPr/>
                    <a:lstStyle/>
                    <a:p>
                      <a:r>
                        <a:rPr lang="fr-CA" sz="1600" dirty="0"/>
                        <a:t>Vous discutez</a:t>
                      </a:r>
                      <a:r>
                        <a:rPr lang="fr-CA" sz="1600" baseline="0" dirty="0"/>
                        <a:t> avec le groupe-classe.</a:t>
                      </a:r>
                      <a:endParaRPr lang="fr-CA"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100" b="0" i="0" u="none" strike="noStrike" kern="1200" cap="none" spc="0" normalizeH="0" baseline="0" noProof="0" dirty="0">
                          <a:ln>
                            <a:noFill/>
                          </a:ln>
                          <a:solidFill>
                            <a:prstClr val="black"/>
                          </a:solidFill>
                          <a:effectLst/>
                          <a:uLnTx/>
                          <a:uFillTx/>
                          <a:latin typeface="+mn-lt"/>
                          <a:ea typeface="+mn-ea"/>
                          <a:cs typeface="+mn-cs"/>
                        </a:rPr>
                        <a:t>                                                  </a:t>
                      </a:r>
                      <a:r>
                        <a:rPr kumimoji="0" lang="fr-CA" sz="1200" b="0" i="0" u="none" strike="noStrike" kern="1200" cap="none" spc="0" normalizeH="0" baseline="0" noProof="0" dirty="0">
                          <a:ln>
                            <a:noFill/>
                          </a:ln>
                          <a:solidFill>
                            <a:prstClr val="black"/>
                          </a:solidFill>
                          <a:effectLst/>
                          <a:uLnTx/>
                          <a:uFillTx/>
                          <a:latin typeface="+mn-lt"/>
                          <a:ea typeface="+mn-ea"/>
                          <a:cs typeface="+mn-cs"/>
                        </a:rPr>
                        <a:t>Didactique</a:t>
                      </a:r>
                      <a:endParaRPr lang="fr-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Apprentissage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200" b="0" i="0" u="none" strike="noStrike" kern="1200" cap="none" spc="0" normalizeH="0" baseline="0" noProof="0" dirty="0">
                          <a:ln>
                            <a:noFill/>
                          </a:ln>
                          <a:solidFill>
                            <a:prstClr val="black"/>
                          </a:solidFill>
                          <a:effectLst/>
                          <a:uLnTx/>
                          <a:uFillTx/>
                          <a:latin typeface="+mn-lt"/>
                          <a:ea typeface="+mn-ea"/>
                          <a:cs typeface="+mn-cs"/>
                        </a:rPr>
                        <a:t>                                             Enseignement                                            </a:t>
                      </a:r>
                      <a:endParaRPr lang="fr-CA" dirty="0"/>
                    </a:p>
                  </a:txBody>
                  <a:tcPr/>
                </a:tc>
                <a:tc>
                  <a:txBody>
                    <a:bodyPr/>
                    <a:lstStyle/>
                    <a:p>
                      <a:endParaRPr lang="fr-CA" dirty="0"/>
                    </a:p>
                  </a:txBody>
                  <a:tcPr/>
                </a:tc>
                <a:extLst>
                  <a:ext uri="{0D108BD9-81ED-4DB2-BD59-A6C34878D82A}">
                    <a16:rowId xmlns:a16="http://schemas.microsoft.com/office/drawing/2014/main" val="10003"/>
                  </a:ext>
                </a:extLst>
              </a:tr>
            </a:tbl>
          </a:graphicData>
        </a:graphic>
      </p:graphicFrame>
      <p:pic>
        <p:nvPicPr>
          <p:cNvPr id="31" name="Picture 8" descr="C:\Users\Lissa Gopal\AppData\Local\Microsoft\Windows\Temporary Internet Files\Content.IE5\VO4KZXUY\MC900438060[1].png"/>
          <p:cNvPicPr>
            <a:picLocks noChangeAspect="1" noChangeArrowheads="1"/>
          </p:cNvPicPr>
          <p:nvPr>
            <p:custDataLst>
              <p:tags r:id="rId8"/>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1835696" y="2636912"/>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0" descr="C:\Users\Lissa Gopal\AppData\Local\Microsoft\Windows\Temporary Internet Files\Content.IE5\70Z19BV1\MC900441944[1].wmf"/>
          <p:cNvPicPr>
            <a:picLocks noChangeAspect="1" noChangeArrowheads="1"/>
          </p:cNvPicPr>
          <p:nvPr>
            <p:custDataLst>
              <p:tags r:id="rId9"/>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5508104" y="3068960"/>
            <a:ext cx="441722" cy="4054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2" descr="C:\Users\Lissa Gopal\AppData\Local\Microsoft\Windows\Temporary Internet Files\Content.IE5\70Z19BV1\MC900441996[1].wmf"/>
          <p:cNvPicPr>
            <a:picLocks noChangeAspect="1" noChangeArrowheads="1"/>
          </p:cNvPicPr>
          <p:nvPr>
            <p:custDataLst>
              <p:tags r:id="rId10"/>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755576" y="3212976"/>
            <a:ext cx="676217" cy="22934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4" descr="C:\Users\Lissa Gopal\AppData\Local\Microsoft\Windows\Temporary Internet Files\Content.IE5\VO4KZXUY\MC900441958[1].wmf"/>
          <p:cNvPicPr>
            <a:picLocks noChangeAspect="1" noChangeArrowheads="1"/>
          </p:cNvPicPr>
          <p:nvPr>
            <p:custDataLst>
              <p:tags r:id="rId11"/>
            </p:custDataLst>
          </p:nvPr>
        </p:nvPicPr>
        <p:blipFill>
          <a:blip r:embed="rId27" cstate="print">
            <a:extLst>
              <a:ext uri="{28A0092B-C50C-407E-A947-70E740481C1C}">
                <a14:useLocalDpi xmlns:a14="http://schemas.microsoft.com/office/drawing/2010/main" val="0"/>
              </a:ext>
            </a:extLst>
          </a:blip>
          <a:srcRect/>
          <a:stretch>
            <a:fillRect/>
          </a:stretch>
        </p:blipFill>
        <p:spPr bwMode="auto">
          <a:xfrm>
            <a:off x="3059832" y="3212976"/>
            <a:ext cx="624192" cy="20588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5" descr="C:\Users\Lissa Gopal\AppData\Local\Microsoft\Windows\Temporary Internet Files\Content.IE5\VO4KZXUY\MC900434901[2].png"/>
          <p:cNvPicPr>
            <a:picLocks noChangeAspect="1" noChangeArrowheads="1"/>
          </p:cNvPicPr>
          <p:nvPr>
            <p:custDataLst>
              <p:tags r:id="rId12"/>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3419872" y="220486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6" descr="C:\Users\Lissa Gopal\AppData\Local\Microsoft\Windows\Temporary Internet Files\Content.IE5\97U0R6SN\MC900413710[1].wmf"/>
          <p:cNvPicPr>
            <a:picLocks noChangeAspect="1" noChangeArrowheads="1"/>
          </p:cNvPicPr>
          <p:nvPr>
            <p:custDataLst>
              <p:tags r:id="rId13"/>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4716016" y="263691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5" descr="C:\Users\Lissa Gopal\AppData\Local\Microsoft\Windows\Temporary Internet Files\Content.IE5\VO4KZXUY\MC900434901[2].png"/>
          <p:cNvPicPr>
            <a:picLocks noChangeAspect="1" noChangeArrowheads="1"/>
          </p:cNvPicPr>
          <p:nvPr>
            <p:custDataLst>
              <p:tags r:id="rId14"/>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4499992" y="4365104"/>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6" descr="C:\Users\Lissa Gopal\AppData\Local\Microsoft\Windows\Temporary Internet Files\Content.IE5\97U0R6SN\MC900413710[1].wmf"/>
          <p:cNvPicPr>
            <a:picLocks noChangeAspect="1" noChangeArrowheads="1"/>
          </p:cNvPicPr>
          <p:nvPr>
            <p:custDataLst>
              <p:tags r:id="rId15"/>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5117342" y="4709099"/>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8" descr="C:\Users\Lissa Gopal\AppData\Local\Microsoft\Windows\Temporary Internet Files\Content.IE5\VO4KZXUY\MC900438060[1].png"/>
          <p:cNvPicPr>
            <a:picLocks noChangeAspect="1" noChangeArrowheads="1"/>
          </p:cNvPicPr>
          <p:nvPr>
            <p:custDataLst>
              <p:tags r:id="rId16"/>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3995936" y="4725144"/>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5" descr="C:\Users\Lissa Gopal\AppData\Local\Microsoft\Windows\Temporary Internet Files\Content.IE5\VO4KZXUY\MC900434901[2].png"/>
          <p:cNvPicPr>
            <a:picLocks noChangeAspect="1" noChangeArrowheads="1"/>
          </p:cNvPicPr>
          <p:nvPr>
            <p:custDataLst>
              <p:tags r:id="rId17"/>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4499992" y="5229200"/>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5" descr="C:\Users\Lissa Gopal\AppData\Local\Microsoft\Windows\Temporary Internet Files\Content.IE5\VO4KZXUY\MC900434901[2].png"/>
          <p:cNvPicPr>
            <a:picLocks noChangeAspect="1" noChangeArrowheads="1"/>
          </p:cNvPicPr>
          <p:nvPr>
            <p:custDataLst>
              <p:tags r:id="rId18"/>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4644008" y="5949280"/>
            <a:ext cx="410273" cy="41027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6" descr="C:\Users\Lissa Gopal\AppData\Local\Microsoft\Windows\Temporary Internet Files\Content.IE5\97U0R6SN\MC900413710[1].wmf"/>
          <p:cNvPicPr>
            <a:picLocks noChangeAspect="1" noChangeArrowheads="1"/>
          </p:cNvPicPr>
          <p:nvPr>
            <p:custDataLst>
              <p:tags r:id="rId19"/>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5148064" y="5517232"/>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6" descr="C:\Users\Lissa Gopal\AppData\Local\Microsoft\Windows\Temporary Internet Files\Content.IE5\97U0R6SN\MC900413710[1].wmf"/>
          <p:cNvPicPr>
            <a:picLocks noChangeAspect="1" noChangeArrowheads="1"/>
          </p:cNvPicPr>
          <p:nvPr>
            <p:custDataLst>
              <p:tags r:id="rId20"/>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5220072" y="6165304"/>
            <a:ext cx="453096" cy="459135"/>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C:\Users\Lissa Gopal\AppData\Local\Microsoft\Windows\Temporary Internet Files\Content.IE5\VO4KZXUY\MC900438060[1].png"/>
          <p:cNvPicPr>
            <a:picLocks noChangeAspect="1" noChangeArrowheads="1"/>
          </p:cNvPicPr>
          <p:nvPr>
            <p:custDataLst>
              <p:tags r:id="rId21"/>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3948157" y="5524878"/>
            <a:ext cx="469776" cy="469776"/>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8" descr="C:\Users\Lissa Gopal\AppData\Local\Microsoft\Windows\Temporary Internet Files\Content.IE5\VO4KZXUY\MC900438060[1].png"/>
          <p:cNvPicPr>
            <a:picLocks noChangeAspect="1" noChangeArrowheads="1"/>
          </p:cNvPicPr>
          <p:nvPr>
            <p:custDataLst>
              <p:tags r:id="rId22"/>
            </p:custDataLst>
          </p:nvPr>
        </p:nvPicPr>
        <p:blipFill>
          <a:blip r:embed="rId24" cstate="print">
            <a:extLst>
              <a:ext uri="{28A0092B-C50C-407E-A947-70E740481C1C}">
                <a14:useLocalDpi xmlns:a14="http://schemas.microsoft.com/office/drawing/2010/main" val="0"/>
              </a:ext>
            </a:extLst>
          </a:blip>
          <a:srcRect/>
          <a:stretch>
            <a:fillRect/>
          </a:stretch>
        </p:blipFill>
        <p:spPr bwMode="auto">
          <a:xfrm>
            <a:off x="4067944" y="6237312"/>
            <a:ext cx="469776" cy="469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2"/>
</p:tagLst>
</file>

<file path=ppt/tags/tag101.xml><?xml version="1.0" encoding="utf-8"?>
<p:tagLst xmlns:a="http://schemas.openxmlformats.org/drawingml/2006/main" xmlns:r="http://schemas.openxmlformats.org/officeDocument/2006/relationships" xmlns:p="http://schemas.openxmlformats.org/presentationml/2006/main">
  <p:tag name="NUM" val="3"/>
</p:tagLst>
</file>

<file path=ppt/tags/tag102.xml><?xml version="1.0" encoding="utf-8"?>
<p:tagLst xmlns:a="http://schemas.openxmlformats.org/drawingml/2006/main" xmlns:r="http://schemas.openxmlformats.org/officeDocument/2006/relationships" xmlns:p="http://schemas.openxmlformats.org/presentationml/2006/main">
  <p:tag name="NUM" val="4"/>
</p:tagLst>
</file>

<file path=ppt/tags/tag103.xml><?xml version="1.0" encoding="utf-8"?>
<p:tagLst xmlns:a="http://schemas.openxmlformats.org/drawingml/2006/main" xmlns:r="http://schemas.openxmlformats.org/officeDocument/2006/relationships" xmlns:p="http://schemas.openxmlformats.org/presentationml/2006/main">
  <p:tag name="NUM" val="5"/>
</p:tagLst>
</file>

<file path=ppt/tags/tag104.xml><?xml version="1.0" encoding="utf-8"?>
<p:tagLst xmlns:a="http://schemas.openxmlformats.org/drawingml/2006/main" xmlns:r="http://schemas.openxmlformats.org/officeDocument/2006/relationships" xmlns:p="http://schemas.openxmlformats.org/presentationml/2006/main">
  <p:tag name="NUM" val="6"/>
</p:tagLst>
</file>

<file path=ppt/tags/tag105.xml><?xml version="1.0" encoding="utf-8"?>
<p:tagLst xmlns:a="http://schemas.openxmlformats.org/drawingml/2006/main" xmlns:r="http://schemas.openxmlformats.org/officeDocument/2006/relationships" xmlns:p="http://schemas.openxmlformats.org/presentationml/2006/main">
  <p:tag name="NUM" val="7"/>
</p:tagLst>
</file>

<file path=ppt/tags/tag106.xml><?xml version="1.0" encoding="utf-8"?>
<p:tagLst xmlns:a="http://schemas.openxmlformats.org/drawingml/2006/main" xmlns:r="http://schemas.openxmlformats.org/officeDocument/2006/relationships" xmlns:p="http://schemas.openxmlformats.org/presentationml/2006/main">
  <p:tag name="NUM" val="8"/>
</p:tagLst>
</file>

<file path=ppt/tags/tag107.xml><?xml version="1.0" encoding="utf-8"?>
<p:tagLst xmlns:a="http://schemas.openxmlformats.org/drawingml/2006/main" xmlns:r="http://schemas.openxmlformats.org/officeDocument/2006/relationships" xmlns:p="http://schemas.openxmlformats.org/presentationml/2006/main">
  <p:tag name="NUM" val="9"/>
</p:tagLst>
</file>

<file path=ppt/tags/tag108.xml><?xml version="1.0" encoding="utf-8"?>
<p:tagLst xmlns:a="http://schemas.openxmlformats.org/drawingml/2006/main" xmlns:r="http://schemas.openxmlformats.org/officeDocument/2006/relationships" xmlns:p="http://schemas.openxmlformats.org/presentationml/2006/main">
  <p:tag name="NUM" val="10"/>
</p:tagLst>
</file>

<file path=ppt/tags/tag109.xml><?xml version="1.0" encoding="utf-8"?>
<p:tagLst xmlns:a="http://schemas.openxmlformats.org/drawingml/2006/main" xmlns:r="http://schemas.openxmlformats.org/officeDocument/2006/relationships" xmlns:p="http://schemas.openxmlformats.org/presentationml/2006/main">
  <p:tag name="NUM" val="1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NUM" val="12"/>
</p:tagLst>
</file>

<file path=ppt/tags/tag111.xml><?xml version="1.0" encoding="utf-8"?>
<p:tagLst xmlns:a="http://schemas.openxmlformats.org/drawingml/2006/main" xmlns:r="http://schemas.openxmlformats.org/officeDocument/2006/relationships" xmlns:p="http://schemas.openxmlformats.org/presentationml/2006/main">
  <p:tag name="NUM" val="13"/>
</p:tagLst>
</file>

<file path=ppt/tags/tag112.xml><?xml version="1.0" encoding="utf-8"?>
<p:tagLst xmlns:a="http://schemas.openxmlformats.org/drawingml/2006/main" xmlns:r="http://schemas.openxmlformats.org/officeDocument/2006/relationships" xmlns:p="http://schemas.openxmlformats.org/presentationml/2006/main">
  <p:tag name="NUM" val="14"/>
</p:tagLst>
</file>

<file path=ppt/tags/tag113.xml><?xml version="1.0" encoding="utf-8"?>
<p:tagLst xmlns:a="http://schemas.openxmlformats.org/drawingml/2006/main" xmlns:r="http://schemas.openxmlformats.org/officeDocument/2006/relationships" xmlns:p="http://schemas.openxmlformats.org/presentationml/2006/main">
  <p:tag name="NUM" val="15"/>
</p:tagLst>
</file>

<file path=ppt/tags/tag114.xml><?xml version="1.0" encoding="utf-8"?>
<p:tagLst xmlns:a="http://schemas.openxmlformats.org/drawingml/2006/main" xmlns:r="http://schemas.openxmlformats.org/officeDocument/2006/relationships" xmlns:p="http://schemas.openxmlformats.org/presentationml/2006/main">
  <p:tag name="NUM" val="16"/>
</p:tagLst>
</file>

<file path=ppt/tags/tag115.xml><?xml version="1.0" encoding="utf-8"?>
<p:tagLst xmlns:a="http://schemas.openxmlformats.org/drawingml/2006/main" xmlns:r="http://schemas.openxmlformats.org/officeDocument/2006/relationships" xmlns:p="http://schemas.openxmlformats.org/presentationml/2006/main">
  <p:tag name="NUM" val="17"/>
</p:tagLst>
</file>

<file path=ppt/tags/tag116.xml><?xml version="1.0" encoding="utf-8"?>
<p:tagLst xmlns:a="http://schemas.openxmlformats.org/drawingml/2006/main" xmlns:r="http://schemas.openxmlformats.org/officeDocument/2006/relationships" xmlns:p="http://schemas.openxmlformats.org/presentationml/2006/main">
  <p:tag name="NUM" val="18"/>
</p:tagLst>
</file>

<file path=ppt/tags/tag117.xml><?xml version="1.0" encoding="utf-8"?>
<p:tagLst xmlns:a="http://schemas.openxmlformats.org/drawingml/2006/main" xmlns:r="http://schemas.openxmlformats.org/officeDocument/2006/relationships" xmlns:p="http://schemas.openxmlformats.org/presentationml/2006/main">
  <p:tag name="NUM" val="19"/>
</p:tagLst>
</file>

<file path=ppt/tags/tag118.xml><?xml version="1.0" encoding="utf-8"?>
<p:tagLst xmlns:a="http://schemas.openxmlformats.org/drawingml/2006/main" xmlns:r="http://schemas.openxmlformats.org/officeDocument/2006/relationships" xmlns:p="http://schemas.openxmlformats.org/presentationml/2006/main">
  <p:tag name="NUM" val="20"/>
</p:tagLst>
</file>

<file path=ppt/tags/tag119.xml><?xml version="1.0" encoding="utf-8"?>
<p:tagLst xmlns:a="http://schemas.openxmlformats.org/drawingml/2006/main" xmlns:r="http://schemas.openxmlformats.org/officeDocument/2006/relationships" xmlns:p="http://schemas.openxmlformats.org/presentationml/2006/main">
  <p:tag name="NUM" val="21"/>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20.xml><?xml version="1.0" encoding="utf-8"?>
<p:tagLst xmlns:a="http://schemas.openxmlformats.org/drawingml/2006/main" xmlns:r="http://schemas.openxmlformats.org/officeDocument/2006/relationships" xmlns:p="http://schemas.openxmlformats.org/presentationml/2006/main">
  <p:tag name="NUM" val="22"/>
</p:tagLst>
</file>

<file path=ppt/tags/tag121.xml><?xml version="1.0" encoding="utf-8"?>
<p:tagLst xmlns:a="http://schemas.openxmlformats.org/drawingml/2006/main" xmlns:r="http://schemas.openxmlformats.org/officeDocument/2006/relationships" xmlns:p="http://schemas.openxmlformats.org/presentationml/2006/main">
  <p:tag name="NUM" val="1"/>
</p:tagLst>
</file>

<file path=ppt/tags/tag122.xml><?xml version="1.0" encoding="utf-8"?>
<p:tagLst xmlns:a="http://schemas.openxmlformats.org/drawingml/2006/main" xmlns:r="http://schemas.openxmlformats.org/officeDocument/2006/relationships" xmlns:p="http://schemas.openxmlformats.org/presentationml/2006/main">
  <p:tag name="NUM" val="2"/>
</p:tagLst>
</file>

<file path=ppt/tags/tag123.xml><?xml version="1.0" encoding="utf-8"?>
<p:tagLst xmlns:a="http://schemas.openxmlformats.org/drawingml/2006/main" xmlns:r="http://schemas.openxmlformats.org/officeDocument/2006/relationships" xmlns:p="http://schemas.openxmlformats.org/presentationml/2006/main">
  <p:tag name="NUM" val="3"/>
</p:tagLst>
</file>

<file path=ppt/tags/tag124.xml><?xml version="1.0" encoding="utf-8"?>
<p:tagLst xmlns:a="http://schemas.openxmlformats.org/drawingml/2006/main" xmlns:r="http://schemas.openxmlformats.org/officeDocument/2006/relationships" xmlns:p="http://schemas.openxmlformats.org/presentationml/2006/main">
  <p:tag name="NUM" val="4"/>
</p:tagLst>
</file>

<file path=ppt/tags/tag125.xml><?xml version="1.0" encoding="utf-8"?>
<p:tagLst xmlns:a="http://schemas.openxmlformats.org/drawingml/2006/main" xmlns:r="http://schemas.openxmlformats.org/officeDocument/2006/relationships" xmlns:p="http://schemas.openxmlformats.org/presentationml/2006/main">
  <p:tag name="NUM" val="5"/>
</p:tagLst>
</file>

<file path=ppt/tags/tag126.xml><?xml version="1.0" encoding="utf-8"?>
<p:tagLst xmlns:a="http://schemas.openxmlformats.org/drawingml/2006/main" xmlns:r="http://schemas.openxmlformats.org/officeDocument/2006/relationships" xmlns:p="http://schemas.openxmlformats.org/presentationml/2006/main">
  <p:tag name="NUM" val="6"/>
</p:tagLst>
</file>

<file path=ppt/tags/tag127.xml><?xml version="1.0" encoding="utf-8"?>
<p:tagLst xmlns:a="http://schemas.openxmlformats.org/drawingml/2006/main" xmlns:r="http://schemas.openxmlformats.org/officeDocument/2006/relationships" xmlns:p="http://schemas.openxmlformats.org/presentationml/2006/main">
  <p:tag name="NUM" val="7"/>
</p:tagLst>
</file>

<file path=ppt/tags/tag128.xml><?xml version="1.0" encoding="utf-8"?>
<p:tagLst xmlns:a="http://schemas.openxmlformats.org/drawingml/2006/main" xmlns:r="http://schemas.openxmlformats.org/officeDocument/2006/relationships" xmlns:p="http://schemas.openxmlformats.org/presentationml/2006/main">
  <p:tag name="NUM" val="8"/>
</p:tagLst>
</file>

<file path=ppt/tags/tag129.xml><?xml version="1.0" encoding="utf-8"?>
<p:tagLst xmlns:a="http://schemas.openxmlformats.org/drawingml/2006/main" xmlns:r="http://schemas.openxmlformats.org/officeDocument/2006/relationships" xmlns:p="http://schemas.openxmlformats.org/presentationml/2006/main">
  <p:tag name="NUM" val="9"/>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30.xml><?xml version="1.0" encoding="utf-8"?>
<p:tagLst xmlns:a="http://schemas.openxmlformats.org/drawingml/2006/main" xmlns:r="http://schemas.openxmlformats.org/officeDocument/2006/relationships" xmlns:p="http://schemas.openxmlformats.org/presentationml/2006/main">
  <p:tag name="NUM" val="10"/>
</p:tagLst>
</file>

<file path=ppt/tags/tag131.xml><?xml version="1.0" encoding="utf-8"?>
<p:tagLst xmlns:a="http://schemas.openxmlformats.org/drawingml/2006/main" xmlns:r="http://schemas.openxmlformats.org/officeDocument/2006/relationships" xmlns:p="http://schemas.openxmlformats.org/presentationml/2006/main">
  <p:tag name="NUM" val="11"/>
</p:tagLst>
</file>

<file path=ppt/tags/tag132.xml><?xml version="1.0" encoding="utf-8"?>
<p:tagLst xmlns:a="http://schemas.openxmlformats.org/drawingml/2006/main" xmlns:r="http://schemas.openxmlformats.org/officeDocument/2006/relationships" xmlns:p="http://schemas.openxmlformats.org/presentationml/2006/main">
  <p:tag name="NUM" val="12"/>
</p:tagLst>
</file>

<file path=ppt/tags/tag133.xml><?xml version="1.0" encoding="utf-8"?>
<p:tagLst xmlns:a="http://schemas.openxmlformats.org/drawingml/2006/main" xmlns:r="http://schemas.openxmlformats.org/officeDocument/2006/relationships" xmlns:p="http://schemas.openxmlformats.org/presentationml/2006/main">
  <p:tag name="NUM" val="13"/>
</p:tagLst>
</file>

<file path=ppt/tags/tag134.xml><?xml version="1.0" encoding="utf-8"?>
<p:tagLst xmlns:a="http://schemas.openxmlformats.org/drawingml/2006/main" xmlns:r="http://schemas.openxmlformats.org/officeDocument/2006/relationships" xmlns:p="http://schemas.openxmlformats.org/presentationml/2006/main">
  <p:tag name="NUM" val="14"/>
</p:tagLst>
</file>

<file path=ppt/tags/tag135.xml><?xml version="1.0" encoding="utf-8"?>
<p:tagLst xmlns:a="http://schemas.openxmlformats.org/drawingml/2006/main" xmlns:r="http://schemas.openxmlformats.org/officeDocument/2006/relationships" xmlns:p="http://schemas.openxmlformats.org/presentationml/2006/main">
  <p:tag name="NUM" val="15"/>
</p:tagLst>
</file>

<file path=ppt/tags/tag136.xml><?xml version="1.0" encoding="utf-8"?>
<p:tagLst xmlns:a="http://schemas.openxmlformats.org/drawingml/2006/main" xmlns:r="http://schemas.openxmlformats.org/officeDocument/2006/relationships" xmlns:p="http://schemas.openxmlformats.org/presentationml/2006/main">
  <p:tag name="NUM" val="16"/>
</p:tagLst>
</file>

<file path=ppt/tags/tag137.xml><?xml version="1.0" encoding="utf-8"?>
<p:tagLst xmlns:a="http://schemas.openxmlformats.org/drawingml/2006/main" xmlns:r="http://schemas.openxmlformats.org/officeDocument/2006/relationships" xmlns:p="http://schemas.openxmlformats.org/presentationml/2006/main">
  <p:tag name="NUM" val="17"/>
</p:tagLst>
</file>

<file path=ppt/tags/tag138.xml><?xml version="1.0" encoding="utf-8"?>
<p:tagLst xmlns:a="http://schemas.openxmlformats.org/drawingml/2006/main" xmlns:r="http://schemas.openxmlformats.org/officeDocument/2006/relationships" xmlns:p="http://schemas.openxmlformats.org/presentationml/2006/main">
  <p:tag name="NUM" val="18"/>
</p:tagLst>
</file>

<file path=ppt/tags/tag139.xml><?xml version="1.0" encoding="utf-8"?>
<p:tagLst xmlns:a="http://schemas.openxmlformats.org/drawingml/2006/main" xmlns:r="http://schemas.openxmlformats.org/officeDocument/2006/relationships" xmlns:p="http://schemas.openxmlformats.org/presentationml/2006/main">
  <p:tag name="NUM" val="19"/>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40.xml><?xml version="1.0" encoding="utf-8"?>
<p:tagLst xmlns:a="http://schemas.openxmlformats.org/drawingml/2006/main" xmlns:r="http://schemas.openxmlformats.org/officeDocument/2006/relationships" xmlns:p="http://schemas.openxmlformats.org/presentationml/2006/main">
  <p:tag name="NUM" val="17"/>
</p:tagLst>
</file>

<file path=ppt/tags/tag141.xml><?xml version="1.0" encoding="utf-8"?>
<p:tagLst xmlns:a="http://schemas.openxmlformats.org/drawingml/2006/main" xmlns:r="http://schemas.openxmlformats.org/officeDocument/2006/relationships" xmlns:p="http://schemas.openxmlformats.org/presentationml/2006/main">
  <p:tag name="NUM" val="17"/>
</p:tagLst>
</file>

<file path=ppt/tags/tag142.xml><?xml version="1.0" encoding="utf-8"?>
<p:tagLst xmlns:a="http://schemas.openxmlformats.org/drawingml/2006/main" xmlns:r="http://schemas.openxmlformats.org/officeDocument/2006/relationships" xmlns:p="http://schemas.openxmlformats.org/presentationml/2006/main">
  <p:tag name="NUM" val="10"/>
</p:tagLst>
</file>

<file path=ppt/tags/tag143.xml><?xml version="1.0" encoding="utf-8"?>
<p:tagLst xmlns:a="http://schemas.openxmlformats.org/drawingml/2006/main" xmlns:r="http://schemas.openxmlformats.org/officeDocument/2006/relationships" xmlns:p="http://schemas.openxmlformats.org/presentationml/2006/main">
  <p:tag name="NUM" val="1"/>
</p:tagLst>
</file>

<file path=ppt/tags/tag144.xml><?xml version="1.0" encoding="utf-8"?>
<p:tagLst xmlns:a="http://schemas.openxmlformats.org/drawingml/2006/main" xmlns:r="http://schemas.openxmlformats.org/officeDocument/2006/relationships" xmlns:p="http://schemas.openxmlformats.org/presentationml/2006/main">
  <p:tag name="NUM" val="2"/>
</p:tagLst>
</file>

<file path=ppt/tags/tag145.xml><?xml version="1.0" encoding="utf-8"?>
<p:tagLst xmlns:a="http://schemas.openxmlformats.org/drawingml/2006/main" xmlns:r="http://schemas.openxmlformats.org/officeDocument/2006/relationships" xmlns:p="http://schemas.openxmlformats.org/presentationml/2006/main">
  <p:tag name="NUM" val="3"/>
</p:tagLst>
</file>

<file path=ppt/tags/tag146.xml><?xml version="1.0" encoding="utf-8"?>
<p:tagLst xmlns:a="http://schemas.openxmlformats.org/drawingml/2006/main" xmlns:r="http://schemas.openxmlformats.org/officeDocument/2006/relationships" xmlns:p="http://schemas.openxmlformats.org/presentationml/2006/main">
  <p:tag name="NUM" val="4"/>
</p:tagLst>
</file>

<file path=ppt/tags/tag147.xml><?xml version="1.0" encoding="utf-8"?>
<p:tagLst xmlns:a="http://schemas.openxmlformats.org/drawingml/2006/main" xmlns:r="http://schemas.openxmlformats.org/officeDocument/2006/relationships" xmlns:p="http://schemas.openxmlformats.org/presentationml/2006/main">
  <p:tag name="NUM" val="5"/>
</p:tagLst>
</file>

<file path=ppt/tags/tag148.xml><?xml version="1.0" encoding="utf-8"?>
<p:tagLst xmlns:a="http://schemas.openxmlformats.org/drawingml/2006/main" xmlns:r="http://schemas.openxmlformats.org/officeDocument/2006/relationships" xmlns:p="http://schemas.openxmlformats.org/presentationml/2006/main">
  <p:tag name="NUM" val="6"/>
</p:tagLst>
</file>

<file path=ppt/tags/tag149.xml><?xml version="1.0" encoding="utf-8"?>
<p:tagLst xmlns:a="http://schemas.openxmlformats.org/drawingml/2006/main" xmlns:r="http://schemas.openxmlformats.org/officeDocument/2006/relationships" xmlns:p="http://schemas.openxmlformats.org/presentationml/2006/main">
  <p:tag name="NUM" val="7"/>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50.xml><?xml version="1.0" encoding="utf-8"?>
<p:tagLst xmlns:a="http://schemas.openxmlformats.org/drawingml/2006/main" xmlns:r="http://schemas.openxmlformats.org/officeDocument/2006/relationships" xmlns:p="http://schemas.openxmlformats.org/presentationml/2006/main">
  <p:tag name="NUM" val="8"/>
</p:tagLst>
</file>

<file path=ppt/tags/tag151.xml><?xml version="1.0" encoding="utf-8"?>
<p:tagLst xmlns:a="http://schemas.openxmlformats.org/drawingml/2006/main" xmlns:r="http://schemas.openxmlformats.org/officeDocument/2006/relationships" xmlns:p="http://schemas.openxmlformats.org/presentationml/2006/main">
  <p:tag name="NUM" val="9"/>
</p:tagLst>
</file>

<file path=ppt/tags/tag152.xml><?xml version="1.0" encoding="utf-8"?>
<p:tagLst xmlns:a="http://schemas.openxmlformats.org/drawingml/2006/main" xmlns:r="http://schemas.openxmlformats.org/officeDocument/2006/relationships" xmlns:p="http://schemas.openxmlformats.org/presentationml/2006/main">
  <p:tag name="NUM" val="10"/>
</p:tagLst>
</file>

<file path=ppt/tags/tag153.xml><?xml version="1.0" encoding="utf-8"?>
<p:tagLst xmlns:a="http://schemas.openxmlformats.org/drawingml/2006/main" xmlns:r="http://schemas.openxmlformats.org/officeDocument/2006/relationships" xmlns:p="http://schemas.openxmlformats.org/presentationml/2006/main">
  <p:tag name="NUM" val="11"/>
</p:tagLst>
</file>

<file path=ppt/tags/tag154.xml><?xml version="1.0" encoding="utf-8"?>
<p:tagLst xmlns:a="http://schemas.openxmlformats.org/drawingml/2006/main" xmlns:r="http://schemas.openxmlformats.org/officeDocument/2006/relationships" xmlns:p="http://schemas.openxmlformats.org/presentationml/2006/main">
  <p:tag name="NUM" val="12"/>
</p:tagLst>
</file>

<file path=ppt/tags/tag155.xml><?xml version="1.0" encoding="utf-8"?>
<p:tagLst xmlns:a="http://schemas.openxmlformats.org/drawingml/2006/main" xmlns:r="http://schemas.openxmlformats.org/officeDocument/2006/relationships" xmlns:p="http://schemas.openxmlformats.org/presentationml/2006/main">
  <p:tag name="NUM" val="13"/>
</p:tagLst>
</file>

<file path=ppt/tags/tag156.xml><?xml version="1.0" encoding="utf-8"?>
<p:tagLst xmlns:a="http://schemas.openxmlformats.org/drawingml/2006/main" xmlns:r="http://schemas.openxmlformats.org/officeDocument/2006/relationships" xmlns:p="http://schemas.openxmlformats.org/presentationml/2006/main">
  <p:tag name="NUM" val="14"/>
</p:tagLst>
</file>

<file path=ppt/tags/tag157.xml><?xml version="1.0" encoding="utf-8"?>
<p:tagLst xmlns:a="http://schemas.openxmlformats.org/drawingml/2006/main" xmlns:r="http://schemas.openxmlformats.org/officeDocument/2006/relationships" xmlns:p="http://schemas.openxmlformats.org/presentationml/2006/main">
  <p:tag name="NUM" val="15"/>
</p:tagLst>
</file>

<file path=ppt/tags/tag158.xml><?xml version="1.0" encoding="utf-8"?>
<p:tagLst xmlns:a="http://schemas.openxmlformats.org/drawingml/2006/main" xmlns:r="http://schemas.openxmlformats.org/officeDocument/2006/relationships" xmlns:p="http://schemas.openxmlformats.org/presentationml/2006/main">
  <p:tag name="NUM" val="16"/>
</p:tagLst>
</file>

<file path=ppt/tags/tag159.xml><?xml version="1.0" encoding="utf-8"?>
<p:tagLst xmlns:a="http://schemas.openxmlformats.org/drawingml/2006/main" xmlns:r="http://schemas.openxmlformats.org/officeDocument/2006/relationships" xmlns:p="http://schemas.openxmlformats.org/presentationml/2006/main">
  <p:tag name="NUM" val="17"/>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60.xml><?xml version="1.0" encoding="utf-8"?>
<p:tagLst xmlns:a="http://schemas.openxmlformats.org/drawingml/2006/main" xmlns:r="http://schemas.openxmlformats.org/officeDocument/2006/relationships" xmlns:p="http://schemas.openxmlformats.org/presentationml/2006/main">
  <p:tag name="NUM" val="18"/>
</p:tagLst>
</file>

<file path=ppt/tags/tag161.xml><?xml version="1.0" encoding="utf-8"?>
<p:tagLst xmlns:a="http://schemas.openxmlformats.org/drawingml/2006/main" xmlns:r="http://schemas.openxmlformats.org/officeDocument/2006/relationships" xmlns:p="http://schemas.openxmlformats.org/presentationml/2006/main">
  <p:tag name="NUM" val="19"/>
</p:tagLst>
</file>

<file path=ppt/tags/tag162.xml><?xml version="1.0" encoding="utf-8"?>
<p:tagLst xmlns:a="http://schemas.openxmlformats.org/drawingml/2006/main" xmlns:r="http://schemas.openxmlformats.org/officeDocument/2006/relationships" xmlns:p="http://schemas.openxmlformats.org/presentationml/2006/main">
  <p:tag name="NUM" val="20"/>
</p:tagLst>
</file>

<file path=ppt/tags/tag163.xml><?xml version="1.0" encoding="utf-8"?>
<p:tagLst xmlns:a="http://schemas.openxmlformats.org/drawingml/2006/main" xmlns:r="http://schemas.openxmlformats.org/officeDocument/2006/relationships" xmlns:p="http://schemas.openxmlformats.org/presentationml/2006/main">
  <p:tag name="NUM" val="21"/>
</p:tagLst>
</file>

<file path=ppt/tags/tag164.xml><?xml version="1.0" encoding="utf-8"?>
<p:tagLst xmlns:a="http://schemas.openxmlformats.org/drawingml/2006/main" xmlns:r="http://schemas.openxmlformats.org/officeDocument/2006/relationships" xmlns:p="http://schemas.openxmlformats.org/presentationml/2006/main">
  <p:tag name="NUM" val="22"/>
</p:tagLst>
</file>

<file path=ppt/tags/tag165.xml><?xml version="1.0" encoding="utf-8"?>
<p:tagLst xmlns:a="http://schemas.openxmlformats.org/drawingml/2006/main" xmlns:r="http://schemas.openxmlformats.org/officeDocument/2006/relationships" xmlns:p="http://schemas.openxmlformats.org/presentationml/2006/main">
  <p:tag name="NUM" val="23"/>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67.xml><?xml version="1.0" encoding="utf-8"?>
<p:tagLst xmlns:a="http://schemas.openxmlformats.org/drawingml/2006/main" xmlns:r="http://schemas.openxmlformats.org/officeDocument/2006/relationships" xmlns:p="http://schemas.openxmlformats.org/presentationml/2006/main">
  <p:tag name="NUM" val="2"/>
</p:tagLst>
</file>

<file path=ppt/tags/tag168.xml><?xml version="1.0" encoding="utf-8"?>
<p:tagLst xmlns:a="http://schemas.openxmlformats.org/drawingml/2006/main" xmlns:r="http://schemas.openxmlformats.org/officeDocument/2006/relationships" xmlns:p="http://schemas.openxmlformats.org/presentationml/2006/main">
  <p:tag name="NUM" val="3"/>
</p:tagLst>
</file>

<file path=ppt/tags/tag169.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70.xml><?xml version="1.0" encoding="utf-8"?>
<p:tagLst xmlns:a="http://schemas.openxmlformats.org/drawingml/2006/main" xmlns:r="http://schemas.openxmlformats.org/officeDocument/2006/relationships" xmlns:p="http://schemas.openxmlformats.org/presentationml/2006/main">
  <p:tag name="NUM" val="5"/>
</p:tagLst>
</file>

<file path=ppt/tags/tag171.xml><?xml version="1.0" encoding="utf-8"?>
<p:tagLst xmlns:a="http://schemas.openxmlformats.org/drawingml/2006/main" xmlns:r="http://schemas.openxmlformats.org/officeDocument/2006/relationships" xmlns:p="http://schemas.openxmlformats.org/presentationml/2006/main">
  <p:tag name="NUM" val="6"/>
</p:tagLst>
</file>

<file path=ppt/tags/tag172.xml><?xml version="1.0" encoding="utf-8"?>
<p:tagLst xmlns:a="http://schemas.openxmlformats.org/drawingml/2006/main" xmlns:r="http://schemas.openxmlformats.org/officeDocument/2006/relationships" xmlns:p="http://schemas.openxmlformats.org/presentationml/2006/main">
  <p:tag name="NUM" val="7"/>
</p:tagLst>
</file>

<file path=ppt/tags/tag173.xml><?xml version="1.0" encoding="utf-8"?>
<p:tagLst xmlns:a="http://schemas.openxmlformats.org/drawingml/2006/main" xmlns:r="http://schemas.openxmlformats.org/officeDocument/2006/relationships" xmlns:p="http://schemas.openxmlformats.org/presentationml/2006/main">
  <p:tag name="NUM" val="8"/>
</p:tagLst>
</file>

<file path=ppt/tags/tag174.xml><?xml version="1.0" encoding="utf-8"?>
<p:tagLst xmlns:a="http://schemas.openxmlformats.org/drawingml/2006/main" xmlns:r="http://schemas.openxmlformats.org/officeDocument/2006/relationships" xmlns:p="http://schemas.openxmlformats.org/presentationml/2006/main">
  <p:tag name="NUM" val="9"/>
</p:tagLst>
</file>

<file path=ppt/tags/tag175.xml><?xml version="1.0" encoding="utf-8"?>
<p:tagLst xmlns:a="http://schemas.openxmlformats.org/drawingml/2006/main" xmlns:r="http://schemas.openxmlformats.org/officeDocument/2006/relationships" xmlns:p="http://schemas.openxmlformats.org/presentationml/2006/main">
  <p:tag name="NUM" val="10"/>
</p:tagLst>
</file>

<file path=ppt/tags/tag176.xml><?xml version="1.0" encoding="utf-8"?>
<p:tagLst xmlns:a="http://schemas.openxmlformats.org/drawingml/2006/main" xmlns:r="http://schemas.openxmlformats.org/officeDocument/2006/relationships" xmlns:p="http://schemas.openxmlformats.org/presentationml/2006/main">
  <p:tag name="NUM" val="11"/>
</p:tagLst>
</file>

<file path=ppt/tags/tag177.xml><?xml version="1.0" encoding="utf-8"?>
<p:tagLst xmlns:a="http://schemas.openxmlformats.org/drawingml/2006/main" xmlns:r="http://schemas.openxmlformats.org/officeDocument/2006/relationships" xmlns:p="http://schemas.openxmlformats.org/presentationml/2006/main">
  <p:tag name="NUM" val="12"/>
</p:tagLst>
</file>

<file path=ppt/tags/tag178.xml><?xml version="1.0" encoding="utf-8"?>
<p:tagLst xmlns:a="http://schemas.openxmlformats.org/drawingml/2006/main" xmlns:r="http://schemas.openxmlformats.org/officeDocument/2006/relationships" xmlns:p="http://schemas.openxmlformats.org/presentationml/2006/main">
  <p:tag name="NUM" val="13"/>
</p:tagLst>
</file>

<file path=ppt/tags/tag179.xml><?xml version="1.0" encoding="utf-8"?>
<p:tagLst xmlns:a="http://schemas.openxmlformats.org/drawingml/2006/main" xmlns:r="http://schemas.openxmlformats.org/officeDocument/2006/relationships" xmlns:p="http://schemas.openxmlformats.org/presentationml/2006/main">
  <p:tag name="NUM" val="14"/>
</p:tagLst>
</file>

<file path=ppt/tags/tag18.xml><?xml version="1.0" encoding="utf-8"?>
<p:tagLst xmlns:a="http://schemas.openxmlformats.org/drawingml/2006/main" xmlns:r="http://schemas.openxmlformats.org/officeDocument/2006/relationships" xmlns:p="http://schemas.openxmlformats.org/presentationml/2006/main">
  <p:tag name="NUM" val="5"/>
</p:tagLst>
</file>

<file path=ppt/tags/tag180.xml><?xml version="1.0" encoding="utf-8"?>
<p:tagLst xmlns:a="http://schemas.openxmlformats.org/drawingml/2006/main" xmlns:r="http://schemas.openxmlformats.org/officeDocument/2006/relationships" xmlns:p="http://schemas.openxmlformats.org/presentationml/2006/main">
  <p:tag name="NUM" val="15"/>
</p:tagLst>
</file>

<file path=ppt/tags/tag181.xml><?xml version="1.0" encoding="utf-8"?>
<p:tagLst xmlns:a="http://schemas.openxmlformats.org/drawingml/2006/main" xmlns:r="http://schemas.openxmlformats.org/officeDocument/2006/relationships" xmlns:p="http://schemas.openxmlformats.org/presentationml/2006/main">
  <p:tag name="NUM" val="16"/>
</p:tagLst>
</file>

<file path=ppt/tags/tag182.xml><?xml version="1.0" encoding="utf-8"?>
<p:tagLst xmlns:a="http://schemas.openxmlformats.org/drawingml/2006/main" xmlns:r="http://schemas.openxmlformats.org/officeDocument/2006/relationships" xmlns:p="http://schemas.openxmlformats.org/presentationml/2006/main">
  <p:tag name="NUM" val="17"/>
</p:tagLst>
</file>

<file path=ppt/tags/tag183.xml><?xml version="1.0" encoding="utf-8"?>
<p:tagLst xmlns:a="http://schemas.openxmlformats.org/drawingml/2006/main" xmlns:r="http://schemas.openxmlformats.org/officeDocument/2006/relationships" xmlns:p="http://schemas.openxmlformats.org/presentationml/2006/main">
  <p:tag name="NUM" val="18"/>
</p:tagLst>
</file>

<file path=ppt/tags/tag184.xml><?xml version="1.0" encoding="utf-8"?>
<p:tagLst xmlns:a="http://schemas.openxmlformats.org/drawingml/2006/main" xmlns:r="http://schemas.openxmlformats.org/officeDocument/2006/relationships" xmlns:p="http://schemas.openxmlformats.org/presentationml/2006/main">
  <p:tag name="NUM" val="19"/>
</p:tagLst>
</file>

<file path=ppt/tags/tag185.xml><?xml version="1.0" encoding="utf-8"?>
<p:tagLst xmlns:a="http://schemas.openxmlformats.org/drawingml/2006/main" xmlns:r="http://schemas.openxmlformats.org/officeDocument/2006/relationships" xmlns:p="http://schemas.openxmlformats.org/presentationml/2006/main">
  <p:tag name="NUM" val="1"/>
</p:tagLst>
</file>

<file path=ppt/tags/tag186.xml><?xml version="1.0" encoding="utf-8"?>
<p:tagLst xmlns:a="http://schemas.openxmlformats.org/drawingml/2006/main" xmlns:r="http://schemas.openxmlformats.org/officeDocument/2006/relationships" xmlns:p="http://schemas.openxmlformats.org/presentationml/2006/main">
  <p:tag name="NUM" val="2"/>
</p:tagLst>
</file>

<file path=ppt/tags/tag187.xml><?xml version="1.0" encoding="utf-8"?>
<p:tagLst xmlns:a="http://schemas.openxmlformats.org/drawingml/2006/main" xmlns:r="http://schemas.openxmlformats.org/officeDocument/2006/relationships" xmlns:p="http://schemas.openxmlformats.org/presentationml/2006/main">
  <p:tag name="NUM" val="3"/>
</p:tagLst>
</file>

<file path=ppt/tags/tag188.xml><?xml version="1.0" encoding="utf-8"?>
<p:tagLst xmlns:a="http://schemas.openxmlformats.org/drawingml/2006/main" xmlns:r="http://schemas.openxmlformats.org/officeDocument/2006/relationships" xmlns:p="http://schemas.openxmlformats.org/presentationml/2006/main">
  <p:tag name="NUM" val="4"/>
</p:tagLst>
</file>

<file path=ppt/tags/tag189.xml><?xml version="1.0" encoding="utf-8"?>
<p:tagLst xmlns:a="http://schemas.openxmlformats.org/drawingml/2006/main" xmlns:r="http://schemas.openxmlformats.org/officeDocument/2006/relationships" xmlns:p="http://schemas.openxmlformats.org/presentationml/2006/main">
  <p:tag name="NUM" val="5"/>
</p:tagLst>
</file>

<file path=ppt/tags/tag19.xml><?xml version="1.0" encoding="utf-8"?>
<p:tagLst xmlns:a="http://schemas.openxmlformats.org/drawingml/2006/main" xmlns:r="http://schemas.openxmlformats.org/officeDocument/2006/relationships" xmlns:p="http://schemas.openxmlformats.org/presentationml/2006/main">
  <p:tag name="NUM" val="6"/>
</p:tagLst>
</file>

<file path=ppt/tags/tag190.xml><?xml version="1.0" encoding="utf-8"?>
<p:tagLst xmlns:a="http://schemas.openxmlformats.org/drawingml/2006/main" xmlns:r="http://schemas.openxmlformats.org/officeDocument/2006/relationships" xmlns:p="http://schemas.openxmlformats.org/presentationml/2006/main">
  <p:tag name="NUM" val="6"/>
</p:tagLst>
</file>

<file path=ppt/tags/tag191.xml><?xml version="1.0" encoding="utf-8"?>
<p:tagLst xmlns:a="http://schemas.openxmlformats.org/drawingml/2006/main" xmlns:r="http://schemas.openxmlformats.org/officeDocument/2006/relationships" xmlns:p="http://schemas.openxmlformats.org/presentationml/2006/main">
  <p:tag name="NUM" val="7"/>
</p:tagLst>
</file>

<file path=ppt/tags/tag192.xml><?xml version="1.0" encoding="utf-8"?>
<p:tagLst xmlns:a="http://schemas.openxmlformats.org/drawingml/2006/main" xmlns:r="http://schemas.openxmlformats.org/officeDocument/2006/relationships" xmlns:p="http://schemas.openxmlformats.org/presentationml/2006/main">
  <p:tag name="NUM" val="8"/>
</p:tagLst>
</file>

<file path=ppt/tags/tag193.xml><?xml version="1.0" encoding="utf-8"?>
<p:tagLst xmlns:a="http://schemas.openxmlformats.org/drawingml/2006/main" xmlns:r="http://schemas.openxmlformats.org/officeDocument/2006/relationships" xmlns:p="http://schemas.openxmlformats.org/presentationml/2006/main">
  <p:tag name="NUM" val="9"/>
</p:tagLst>
</file>

<file path=ppt/tags/tag194.xml><?xml version="1.0" encoding="utf-8"?>
<p:tagLst xmlns:a="http://schemas.openxmlformats.org/drawingml/2006/main" xmlns:r="http://schemas.openxmlformats.org/officeDocument/2006/relationships" xmlns:p="http://schemas.openxmlformats.org/presentationml/2006/main">
  <p:tag name="NUM" val="10"/>
</p:tagLst>
</file>

<file path=ppt/tags/tag195.xml><?xml version="1.0" encoding="utf-8"?>
<p:tagLst xmlns:a="http://schemas.openxmlformats.org/drawingml/2006/main" xmlns:r="http://schemas.openxmlformats.org/officeDocument/2006/relationships" xmlns:p="http://schemas.openxmlformats.org/presentationml/2006/main">
  <p:tag name="NUM" val="11"/>
</p:tagLst>
</file>

<file path=ppt/tags/tag196.xml><?xml version="1.0" encoding="utf-8"?>
<p:tagLst xmlns:a="http://schemas.openxmlformats.org/drawingml/2006/main" xmlns:r="http://schemas.openxmlformats.org/officeDocument/2006/relationships" xmlns:p="http://schemas.openxmlformats.org/presentationml/2006/main">
  <p:tag name="NUM" val="12"/>
</p:tagLst>
</file>

<file path=ppt/tags/tag197.xml><?xml version="1.0" encoding="utf-8"?>
<p:tagLst xmlns:a="http://schemas.openxmlformats.org/drawingml/2006/main" xmlns:r="http://schemas.openxmlformats.org/officeDocument/2006/relationships" xmlns:p="http://schemas.openxmlformats.org/presentationml/2006/main">
  <p:tag name="NUM" val="13"/>
</p:tagLst>
</file>

<file path=ppt/tags/tag198.xml><?xml version="1.0" encoding="utf-8"?>
<p:tagLst xmlns:a="http://schemas.openxmlformats.org/drawingml/2006/main" xmlns:r="http://schemas.openxmlformats.org/officeDocument/2006/relationships" xmlns:p="http://schemas.openxmlformats.org/presentationml/2006/main">
  <p:tag name="NUM" val="14"/>
</p:tagLst>
</file>

<file path=ppt/tags/tag199.xml><?xml version="1.0" encoding="utf-8"?>
<p:tagLst xmlns:a="http://schemas.openxmlformats.org/drawingml/2006/main" xmlns:r="http://schemas.openxmlformats.org/officeDocument/2006/relationships" xmlns:p="http://schemas.openxmlformats.org/presentationml/2006/main">
  <p:tag name="NUM" val="15"/>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7"/>
</p:tagLst>
</file>

<file path=ppt/tags/tag200.xml><?xml version="1.0" encoding="utf-8"?>
<p:tagLst xmlns:a="http://schemas.openxmlformats.org/drawingml/2006/main" xmlns:r="http://schemas.openxmlformats.org/officeDocument/2006/relationships" xmlns:p="http://schemas.openxmlformats.org/presentationml/2006/main">
  <p:tag name="NUM" val="16"/>
</p:tagLst>
</file>

<file path=ppt/tags/tag201.xml><?xml version="1.0" encoding="utf-8"?>
<p:tagLst xmlns:a="http://schemas.openxmlformats.org/drawingml/2006/main" xmlns:r="http://schemas.openxmlformats.org/officeDocument/2006/relationships" xmlns:p="http://schemas.openxmlformats.org/presentationml/2006/main">
  <p:tag name="NUM" val="17"/>
</p:tagLst>
</file>

<file path=ppt/tags/tag202.xml><?xml version="1.0" encoding="utf-8"?>
<p:tagLst xmlns:a="http://schemas.openxmlformats.org/drawingml/2006/main" xmlns:r="http://schemas.openxmlformats.org/officeDocument/2006/relationships" xmlns:p="http://schemas.openxmlformats.org/presentationml/2006/main">
  <p:tag name="NUM" val="18"/>
</p:tagLst>
</file>

<file path=ppt/tags/tag203.xml><?xml version="1.0" encoding="utf-8"?>
<p:tagLst xmlns:a="http://schemas.openxmlformats.org/drawingml/2006/main" xmlns:r="http://schemas.openxmlformats.org/officeDocument/2006/relationships" xmlns:p="http://schemas.openxmlformats.org/presentationml/2006/main">
  <p:tag name="NUM" val="19"/>
</p:tagLst>
</file>

<file path=ppt/tags/tag204.xml><?xml version="1.0" encoding="utf-8"?>
<p:tagLst xmlns:a="http://schemas.openxmlformats.org/drawingml/2006/main" xmlns:r="http://schemas.openxmlformats.org/officeDocument/2006/relationships" xmlns:p="http://schemas.openxmlformats.org/presentationml/2006/main">
  <p:tag name="NUM" val="20"/>
</p:tagLst>
</file>

<file path=ppt/tags/tag205.xml><?xml version="1.0" encoding="utf-8"?>
<p:tagLst xmlns:a="http://schemas.openxmlformats.org/drawingml/2006/main" xmlns:r="http://schemas.openxmlformats.org/officeDocument/2006/relationships" xmlns:p="http://schemas.openxmlformats.org/presentationml/2006/main">
  <p:tag name="NUM" val="21"/>
</p:tagLst>
</file>

<file path=ppt/tags/tag206.xml><?xml version="1.0" encoding="utf-8"?>
<p:tagLst xmlns:a="http://schemas.openxmlformats.org/drawingml/2006/main" xmlns:r="http://schemas.openxmlformats.org/officeDocument/2006/relationships" xmlns:p="http://schemas.openxmlformats.org/presentationml/2006/main">
  <p:tag name="NUM" val="22"/>
</p:tagLst>
</file>

<file path=ppt/tags/tag207.xml><?xml version="1.0" encoding="utf-8"?>
<p:tagLst xmlns:a="http://schemas.openxmlformats.org/drawingml/2006/main" xmlns:r="http://schemas.openxmlformats.org/officeDocument/2006/relationships" xmlns:p="http://schemas.openxmlformats.org/presentationml/2006/main">
  <p:tag name="NUM" val="23"/>
</p:tagLst>
</file>

<file path=ppt/tags/tag208.xml><?xml version="1.0" encoding="utf-8"?>
<p:tagLst xmlns:a="http://schemas.openxmlformats.org/drawingml/2006/main" xmlns:r="http://schemas.openxmlformats.org/officeDocument/2006/relationships" xmlns:p="http://schemas.openxmlformats.org/presentationml/2006/main">
  <p:tag name="NUM" val="1"/>
</p:tagLst>
</file>

<file path=ppt/tags/tag209.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8"/>
</p:tagLst>
</file>

<file path=ppt/tags/tag210.xml><?xml version="1.0" encoding="utf-8"?>
<p:tagLst xmlns:a="http://schemas.openxmlformats.org/drawingml/2006/main" xmlns:r="http://schemas.openxmlformats.org/officeDocument/2006/relationships" xmlns:p="http://schemas.openxmlformats.org/presentationml/2006/main">
  <p:tag name="NUM" val="3"/>
</p:tagLst>
</file>

<file path=ppt/tags/tag211.xml><?xml version="1.0" encoding="utf-8"?>
<p:tagLst xmlns:a="http://schemas.openxmlformats.org/drawingml/2006/main" xmlns:r="http://schemas.openxmlformats.org/officeDocument/2006/relationships" xmlns:p="http://schemas.openxmlformats.org/presentationml/2006/main">
  <p:tag name="NUM" val="4"/>
</p:tagLst>
</file>

<file path=ppt/tags/tag212.xml><?xml version="1.0" encoding="utf-8"?>
<p:tagLst xmlns:a="http://schemas.openxmlformats.org/drawingml/2006/main" xmlns:r="http://schemas.openxmlformats.org/officeDocument/2006/relationships" xmlns:p="http://schemas.openxmlformats.org/presentationml/2006/main">
  <p:tag name="NUM" val="5"/>
</p:tagLst>
</file>

<file path=ppt/tags/tag213.xml><?xml version="1.0" encoding="utf-8"?>
<p:tagLst xmlns:a="http://schemas.openxmlformats.org/drawingml/2006/main" xmlns:r="http://schemas.openxmlformats.org/officeDocument/2006/relationships" xmlns:p="http://schemas.openxmlformats.org/presentationml/2006/main">
  <p:tag name="NUM" val="6"/>
</p:tagLst>
</file>

<file path=ppt/tags/tag214.xml><?xml version="1.0" encoding="utf-8"?>
<p:tagLst xmlns:a="http://schemas.openxmlformats.org/drawingml/2006/main" xmlns:r="http://schemas.openxmlformats.org/officeDocument/2006/relationships" xmlns:p="http://schemas.openxmlformats.org/presentationml/2006/main">
  <p:tag name="NUM" val="7"/>
</p:tagLst>
</file>

<file path=ppt/tags/tag215.xml><?xml version="1.0" encoding="utf-8"?>
<p:tagLst xmlns:a="http://schemas.openxmlformats.org/drawingml/2006/main" xmlns:r="http://schemas.openxmlformats.org/officeDocument/2006/relationships" xmlns:p="http://schemas.openxmlformats.org/presentationml/2006/main">
  <p:tag name="NUM" val="8"/>
</p:tagLst>
</file>

<file path=ppt/tags/tag216.xml><?xml version="1.0" encoding="utf-8"?>
<p:tagLst xmlns:a="http://schemas.openxmlformats.org/drawingml/2006/main" xmlns:r="http://schemas.openxmlformats.org/officeDocument/2006/relationships" xmlns:p="http://schemas.openxmlformats.org/presentationml/2006/main">
  <p:tag name="NUM" val="9"/>
</p:tagLst>
</file>

<file path=ppt/tags/tag217.xml><?xml version="1.0" encoding="utf-8"?>
<p:tagLst xmlns:a="http://schemas.openxmlformats.org/drawingml/2006/main" xmlns:r="http://schemas.openxmlformats.org/officeDocument/2006/relationships" xmlns:p="http://schemas.openxmlformats.org/presentationml/2006/main">
  <p:tag name="NUM" val="10"/>
</p:tagLst>
</file>

<file path=ppt/tags/tag218.xml><?xml version="1.0" encoding="utf-8"?>
<p:tagLst xmlns:a="http://schemas.openxmlformats.org/drawingml/2006/main" xmlns:r="http://schemas.openxmlformats.org/officeDocument/2006/relationships" xmlns:p="http://schemas.openxmlformats.org/presentationml/2006/main">
  <p:tag name="NUM" val="11"/>
</p:tagLst>
</file>

<file path=ppt/tags/tag219.xml><?xml version="1.0" encoding="utf-8"?>
<p:tagLst xmlns:a="http://schemas.openxmlformats.org/drawingml/2006/main" xmlns:r="http://schemas.openxmlformats.org/officeDocument/2006/relationships" xmlns:p="http://schemas.openxmlformats.org/presentationml/2006/main">
  <p:tag name="NUM" val="1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20.xml><?xml version="1.0" encoding="utf-8"?>
<p:tagLst xmlns:a="http://schemas.openxmlformats.org/drawingml/2006/main" xmlns:r="http://schemas.openxmlformats.org/officeDocument/2006/relationships" xmlns:p="http://schemas.openxmlformats.org/presentationml/2006/main">
  <p:tag name="NUM" val="13"/>
</p:tagLst>
</file>

<file path=ppt/tags/tag221.xml><?xml version="1.0" encoding="utf-8"?>
<p:tagLst xmlns:a="http://schemas.openxmlformats.org/drawingml/2006/main" xmlns:r="http://schemas.openxmlformats.org/officeDocument/2006/relationships" xmlns:p="http://schemas.openxmlformats.org/presentationml/2006/main">
  <p:tag name="NUM" val="14"/>
</p:tagLst>
</file>

<file path=ppt/tags/tag222.xml><?xml version="1.0" encoding="utf-8"?>
<p:tagLst xmlns:a="http://schemas.openxmlformats.org/drawingml/2006/main" xmlns:r="http://schemas.openxmlformats.org/officeDocument/2006/relationships" xmlns:p="http://schemas.openxmlformats.org/presentationml/2006/main">
  <p:tag name="NUM" val="15"/>
</p:tagLst>
</file>

<file path=ppt/tags/tag223.xml><?xml version="1.0" encoding="utf-8"?>
<p:tagLst xmlns:a="http://schemas.openxmlformats.org/drawingml/2006/main" xmlns:r="http://schemas.openxmlformats.org/officeDocument/2006/relationships" xmlns:p="http://schemas.openxmlformats.org/presentationml/2006/main">
  <p:tag name="NUM" val="16"/>
</p:tagLst>
</file>

<file path=ppt/tags/tag224.xml><?xml version="1.0" encoding="utf-8"?>
<p:tagLst xmlns:a="http://schemas.openxmlformats.org/drawingml/2006/main" xmlns:r="http://schemas.openxmlformats.org/officeDocument/2006/relationships" xmlns:p="http://schemas.openxmlformats.org/presentationml/2006/main">
  <p:tag name="NUM" val="17"/>
</p:tagLst>
</file>

<file path=ppt/tags/tag225.xml><?xml version="1.0" encoding="utf-8"?>
<p:tagLst xmlns:a="http://schemas.openxmlformats.org/drawingml/2006/main" xmlns:r="http://schemas.openxmlformats.org/officeDocument/2006/relationships" xmlns:p="http://schemas.openxmlformats.org/presentationml/2006/main">
  <p:tag name="NUM" val="18"/>
</p:tagLst>
</file>

<file path=ppt/tags/tag226.xml><?xml version="1.0" encoding="utf-8"?>
<p:tagLst xmlns:a="http://schemas.openxmlformats.org/drawingml/2006/main" xmlns:r="http://schemas.openxmlformats.org/officeDocument/2006/relationships" xmlns:p="http://schemas.openxmlformats.org/presentationml/2006/main">
  <p:tag name="NUM" val="19"/>
</p:tagLst>
</file>

<file path=ppt/tags/tag227.xml><?xml version="1.0" encoding="utf-8"?>
<p:tagLst xmlns:a="http://schemas.openxmlformats.org/drawingml/2006/main" xmlns:r="http://schemas.openxmlformats.org/officeDocument/2006/relationships" xmlns:p="http://schemas.openxmlformats.org/presentationml/2006/main">
  <p:tag name="NUM" val="20"/>
</p:tagLst>
</file>

<file path=ppt/tags/tag228.xml><?xml version="1.0" encoding="utf-8"?>
<p:tagLst xmlns:a="http://schemas.openxmlformats.org/drawingml/2006/main" xmlns:r="http://schemas.openxmlformats.org/officeDocument/2006/relationships" xmlns:p="http://schemas.openxmlformats.org/presentationml/2006/main">
  <p:tag name="NUM" val="21"/>
</p:tagLst>
</file>

<file path=ppt/tags/tag229.xml><?xml version="1.0" encoding="utf-8"?>
<p:tagLst xmlns:a="http://schemas.openxmlformats.org/drawingml/2006/main" xmlns:r="http://schemas.openxmlformats.org/officeDocument/2006/relationships" xmlns:p="http://schemas.openxmlformats.org/presentationml/2006/main">
  <p:tag name="NUM" val="22"/>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30.xml><?xml version="1.0" encoding="utf-8"?>
<p:tagLst xmlns:a="http://schemas.openxmlformats.org/drawingml/2006/main" xmlns:r="http://schemas.openxmlformats.org/officeDocument/2006/relationships" xmlns:p="http://schemas.openxmlformats.org/presentationml/2006/main">
  <p:tag name="NUM" val="20"/>
</p:tagLst>
</file>

<file path=ppt/tags/tag231.xml><?xml version="1.0" encoding="utf-8"?>
<p:tagLst xmlns:a="http://schemas.openxmlformats.org/drawingml/2006/main" xmlns:r="http://schemas.openxmlformats.org/officeDocument/2006/relationships" xmlns:p="http://schemas.openxmlformats.org/presentationml/2006/main">
  <p:tag name="NUM" val="1"/>
</p:tagLst>
</file>

<file path=ppt/tags/tag232.xml><?xml version="1.0" encoding="utf-8"?>
<p:tagLst xmlns:a="http://schemas.openxmlformats.org/drawingml/2006/main" xmlns:r="http://schemas.openxmlformats.org/officeDocument/2006/relationships" xmlns:p="http://schemas.openxmlformats.org/presentationml/2006/main">
  <p:tag name="NUM" val="2"/>
</p:tagLst>
</file>

<file path=ppt/tags/tag233.xml><?xml version="1.0" encoding="utf-8"?>
<p:tagLst xmlns:a="http://schemas.openxmlformats.org/drawingml/2006/main" xmlns:r="http://schemas.openxmlformats.org/officeDocument/2006/relationships" xmlns:p="http://schemas.openxmlformats.org/presentationml/2006/main">
  <p:tag name="NUM" val="3"/>
</p:tagLst>
</file>

<file path=ppt/tags/tag234.xml><?xml version="1.0" encoding="utf-8"?>
<p:tagLst xmlns:a="http://schemas.openxmlformats.org/drawingml/2006/main" xmlns:r="http://schemas.openxmlformats.org/officeDocument/2006/relationships" xmlns:p="http://schemas.openxmlformats.org/presentationml/2006/main">
  <p:tag name="NUM" val="4"/>
</p:tagLst>
</file>

<file path=ppt/tags/tag235.xml><?xml version="1.0" encoding="utf-8"?>
<p:tagLst xmlns:a="http://schemas.openxmlformats.org/drawingml/2006/main" xmlns:r="http://schemas.openxmlformats.org/officeDocument/2006/relationships" xmlns:p="http://schemas.openxmlformats.org/presentationml/2006/main">
  <p:tag name="NUM" val="5"/>
</p:tagLst>
</file>

<file path=ppt/tags/tag236.xml><?xml version="1.0" encoding="utf-8"?>
<p:tagLst xmlns:a="http://schemas.openxmlformats.org/drawingml/2006/main" xmlns:r="http://schemas.openxmlformats.org/officeDocument/2006/relationships" xmlns:p="http://schemas.openxmlformats.org/presentationml/2006/main">
  <p:tag name="NUM" val="6"/>
</p:tagLst>
</file>

<file path=ppt/tags/tag237.xml><?xml version="1.0" encoding="utf-8"?>
<p:tagLst xmlns:a="http://schemas.openxmlformats.org/drawingml/2006/main" xmlns:r="http://schemas.openxmlformats.org/officeDocument/2006/relationships" xmlns:p="http://schemas.openxmlformats.org/presentationml/2006/main">
  <p:tag name="NUM" val="7"/>
</p:tagLst>
</file>

<file path=ppt/tags/tag238.xml><?xml version="1.0" encoding="utf-8"?>
<p:tagLst xmlns:a="http://schemas.openxmlformats.org/drawingml/2006/main" xmlns:r="http://schemas.openxmlformats.org/officeDocument/2006/relationships" xmlns:p="http://schemas.openxmlformats.org/presentationml/2006/main">
  <p:tag name="NUM" val="8"/>
</p:tagLst>
</file>

<file path=ppt/tags/tag239.xml><?xml version="1.0" encoding="utf-8"?>
<p:tagLst xmlns:a="http://schemas.openxmlformats.org/drawingml/2006/main" xmlns:r="http://schemas.openxmlformats.org/officeDocument/2006/relationships" xmlns:p="http://schemas.openxmlformats.org/presentationml/2006/main">
  <p:tag name="NUM" val="9"/>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40.xml><?xml version="1.0" encoding="utf-8"?>
<p:tagLst xmlns:a="http://schemas.openxmlformats.org/drawingml/2006/main" xmlns:r="http://schemas.openxmlformats.org/officeDocument/2006/relationships" xmlns:p="http://schemas.openxmlformats.org/presentationml/2006/main">
  <p:tag name="NUM" val="10"/>
</p:tagLst>
</file>

<file path=ppt/tags/tag241.xml><?xml version="1.0" encoding="utf-8"?>
<p:tagLst xmlns:a="http://schemas.openxmlformats.org/drawingml/2006/main" xmlns:r="http://schemas.openxmlformats.org/officeDocument/2006/relationships" xmlns:p="http://schemas.openxmlformats.org/presentationml/2006/main">
  <p:tag name="NUM" val="11"/>
</p:tagLst>
</file>

<file path=ppt/tags/tag242.xml><?xml version="1.0" encoding="utf-8"?>
<p:tagLst xmlns:a="http://schemas.openxmlformats.org/drawingml/2006/main" xmlns:r="http://schemas.openxmlformats.org/officeDocument/2006/relationships" xmlns:p="http://schemas.openxmlformats.org/presentationml/2006/main">
  <p:tag name="NUM" val="12"/>
</p:tagLst>
</file>

<file path=ppt/tags/tag243.xml><?xml version="1.0" encoding="utf-8"?>
<p:tagLst xmlns:a="http://schemas.openxmlformats.org/drawingml/2006/main" xmlns:r="http://schemas.openxmlformats.org/officeDocument/2006/relationships" xmlns:p="http://schemas.openxmlformats.org/presentationml/2006/main">
  <p:tag name="NUM" val="13"/>
</p:tagLst>
</file>

<file path=ppt/tags/tag244.xml><?xml version="1.0" encoding="utf-8"?>
<p:tagLst xmlns:a="http://schemas.openxmlformats.org/drawingml/2006/main" xmlns:r="http://schemas.openxmlformats.org/officeDocument/2006/relationships" xmlns:p="http://schemas.openxmlformats.org/presentationml/2006/main">
  <p:tag name="NUM" val="14"/>
</p:tagLst>
</file>

<file path=ppt/tags/tag245.xml><?xml version="1.0" encoding="utf-8"?>
<p:tagLst xmlns:a="http://schemas.openxmlformats.org/drawingml/2006/main" xmlns:r="http://schemas.openxmlformats.org/officeDocument/2006/relationships" xmlns:p="http://schemas.openxmlformats.org/presentationml/2006/main">
  <p:tag name="NUM" val="15"/>
</p:tagLst>
</file>

<file path=ppt/tags/tag246.xml><?xml version="1.0" encoding="utf-8"?>
<p:tagLst xmlns:a="http://schemas.openxmlformats.org/drawingml/2006/main" xmlns:r="http://schemas.openxmlformats.org/officeDocument/2006/relationships" xmlns:p="http://schemas.openxmlformats.org/presentationml/2006/main">
  <p:tag name="NUM" val="16"/>
</p:tagLst>
</file>

<file path=ppt/tags/tag247.xml><?xml version="1.0" encoding="utf-8"?>
<p:tagLst xmlns:a="http://schemas.openxmlformats.org/drawingml/2006/main" xmlns:r="http://schemas.openxmlformats.org/officeDocument/2006/relationships" xmlns:p="http://schemas.openxmlformats.org/presentationml/2006/main">
  <p:tag name="NUM" val="17"/>
</p:tagLst>
</file>

<file path=ppt/tags/tag248.xml><?xml version="1.0" encoding="utf-8"?>
<p:tagLst xmlns:a="http://schemas.openxmlformats.org/drawingml/2006/main" xmlns:r="http://schemas.openxmlformats.org/officeDocument/2006/relationships" xmlns:p="http://schemas.openxmlformats.org/presentationml/2006/main">
  <p:tag name="NUM" val="18"/>
</p:tagLst>
</file>

<file path=ppt/tags/tag249.xml><?xml version="1.0" encoding="utf-8"?>
<p:tagLst xmlns:a="http://schemas.openxmlformats.org/drawingml/2006/main" xmlns:r="http://schemas.openxmlformats.org/officeDocument/2006/relationships" xmlns:p="http://schemas.openxmlformats.org/presentationml/2006/main">
  <p:tag name="NUM" val="19"/>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50.xml><?xml version="1.0" encoding="utf-8"?>
<p:tagLst xmlns:a="http://schemas.openxmlformats.org/drawingml/2006/main" xmlns:r="http://schemas.openxmlformats.org/officeDocument/2006/relationships" xmlns:p="http://schemas.openxmlformats.org/presentationml/2006/main">
  <p:tag name="NUM" val="20"/>
</p:tagLst>
</file>

<file path=ppt/tags/tag251.xml><?xml version="1.0" encoding="utf-8"?>
<p:tagLst xmlns:a="http://schemas.openxmlformats.org/drawingml/2006/main" xmlns:r="http://schemas.openxmlformats.org/officeDocument/2006/relationships" xmlns:p="http://schemas.openxmlformats.org/presentationml/2006/main">
  <p:tag name="NUM" val="1"/>
</p:tagLst>
</file>

<file path=ppt/tags/tag252.xml><?xml version="1.0" encoding="utf-8"?>
<p:tagLst xmlns:a="http://schemas.openxmlformats.org/drawingml/2006/main" xmlns:r="http://schemas.openxmlformats.org/officeDocument/2006/relationships" xmlns:p="http://schemas.openxmlformats.org/presentationml/2006/main">
  <p:tag name="NUM" val="2"/>
</p:tagLst>
</file>

<file path=ppt/tags/tag253.xml><?xml version="1.0" encoding="utf-8"?>
<p:tagLst xmlns:a="http://schemas.openxmlformats.org/drawingml/2006/main" xmlns:r="http://schemas.openxmlformats.org/officeDocument/2006/relationships" xmlns:p="http://schemas.openxmlformats.org/presentationml/2006/main">
  <p:tag name="NUM" val="3"/>
</p:tagLst>
</file>

<file path=ppt/tags/tag254.xml><?xml version="1.0" encoding="utf-8"?>
<p:tagLst xmlns:a="http://schemas.openxmlformats.org/drawingml/2006/main" xmlns:r="http://schemas.openxmlformats.org/officeDocument/2006/relationships" xmlns:p="http://schemas.openxmlformats.org/presentationml/2006/main">
  <p:tag name="NUM" val="4"/>
</p:tagLst>
</file>

<file path=ppt/tags/tag255.xml><?xml version="1.0" encoding="utf-8"?>
<p:tagLst xmlns:a="http://schemas.openxmlformats.org/drawingml/2006/main" xmlns:r="http://schemas.openxmlformats.org/officeDocument/2006/relationships" xmlns:p="http://schemas.openxmlformats.org/presentationml/2006/main">
  <p:tag name="NUM" val="5"/>
</p:tagLst>
</file>

<file path=ppt/tags/tag256.xml><?xml version="1.0" encoding="utf-8"?>
<p:tagLst xmlns:a="http://schemas.openxmlformats.org/drawingml/2006/main" xmlns:r="http://schemas.openxmlformats.org/officeDocument/2006/relationships" xmlns:p="http://schemas.openxmlformats.org/presentationml/2006/main">
  <p:tag name="NUM" val="6"/>
</p:tagLst>
</file>

<file path=ppt/tags/tag257.xml><?xml version="1.0" encoding="utf-8"?>
<p:tagLst xmlns:a="http://schemas.openxmlformats.org/drawingml/2006/main" xmlns:r="http://schemas.openxmlformats.org/officeDocument/2006/relationships" xmlns:p="http://schemas.openxmlformats.org/presentationml/2006/main">
  <p:tag name="NUM" val="7"/>
</p:tagLst>
</file>

<file path=ppt/tags/tag258.xml><?xml version="1.0" encoding="utf-8"?>
<p:tagLst xmlns:a="http://schemas.openxmlformats.org/drawingml/2006/main" xmlns:r="http://schemas.openxmlformats.org/officeDocument/2006/relationships" xmlns:p="http://schemas.openxmlformats.org/presentationml/2006/main">
  <p:tag name="NUM" val="8"/>
</p:tagLst>
</file>

<file path=ppt/tags/tag259.xml><?xml version="1.0" encoding="utf-8"?>
<p:tagLst xmlns:a="http://schemas.openxmlformats.org/drawingml/2006/main" xmlns:r="http://schemas.openxmlformats.org/officeDocument/2006/relationships" xmlns:p="http://schemas.openxmlformats.org/presentationml/2006/main">
  <p:tag name="NUM" val="9"/>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60.xml><?xml version="1.0" encoding="utf-8"?>
<p:tagLst xmlns:a="http://schemas.openxmlformats.org/drawingml/2006/main" xmlns:r="http://schemas.openxmlformats.org/officeDocument/2006/relationships" xmlns:p="http://schemas.openxmlformats.org/presentationml/2006/main">
  <p:tag name="NUM" val="10"/>
</p:tagLst>
</file>

<file path=ppt/tags/tag261.xml><?xml version="1.0" encoding="utf-8"?>
<p:tagLst xmlns:a="http://schemas.openxmlformats.org/drawingml/2006/main" xmlns:r="http://schemas.openxmlformats.org/officeDocument/2006/relationships" xmlns:p="http://schemas.openxmlformats.org/presentationml/2006/main">
  <p:tag name="NUM" val="11"/>
</p:tagLst>
</file>

<file path=ppt/tags/tag262.xml><?xml version="1.0" encoding="utf-8"?>
<p:tagLst xmlns:a="http://schemas.openxmlformats.org/drawingml/2006/main" xmlns:r="http://schemas.openxmlformats.org/officeDocument/2006/relationships" xmlns:p="http://schemas.openxmlformats.org/presentationml/2006/main">
  <p:tag name="NUM" val="12"/>
</p:tagLst>
</file>

<file path=ppt/tags/tag263.xml><?xml version="1.0" encoding="utf-8"?>
<p:tagLst xmlns:a="http://schemas.openxmlformats.org/drawingml/2006/main" xmlns:r="http://schemas.openxmlformats.org/officeDocument/2006/relationships" xmlns:p="http://schemas.openxmlformats.org/presentationml/2006/main">
  <p:tag name="NUM" val="13"/>
</p:tagLst>
</file>

<file path=ppt/tags/tag264.xml><?xml version="1.0" encoding="utf-8"?>
<p:tagLst xmlns:a="http://schemas.openxmlformats.org/drawingml/2006/main" xmlns:r="http://schemas.openxmlformats.org/officeDocument/2006/relationships" xmlns:p="http://schemas.openxmlformats.org/presentationml/2006/main">
  <p:tag name="NUM" val="14"/>
</p:tagLst>
</file>

<file path=ppt/tags/tag265.xml><?xml version="1.0" encoding="utf-8"?>
<p:tagLst xmlns:a="http://schemas.openxmlformats.org/drawingml/2006/main" xmlns:r="http://schemas.openxmlformats.org/officeDocument/2006/relationships" xmlns:p="http://schemas.openxmlformats.org/presentationml/2006/main">
  <p:tag name="NUM" val="15"/>
</p:tagLst>
</file>

<file path=ppt/tags/tag266.xml><?xml version="1.0" encoding="utf-8"?>
<p:tagLst xmlns:a="http://schemas.openxmlformats.org/drawingml/2006/main" xmlns:r="http://schemas.openxmlformats.org/officeDocument/2006/relationships" xmlns:p="http://schemas.openxmlformats.org/presentationml/2006/main">
  <p:tag name="NUM" val="16"/>
</p:tagLst>
</file>

<file path=ppt/tags/tag267.xml><?xml version="1.0" encoding="utf-8"?>
<p:tagLst xmlns:a="http://schemas.openxmlformats.org/drawingml/2006/main" xmlns:r="http://schemas.openxmlformats.org/officeDocument/2006/relationships" xmlns:p="http://schemas.openxmlformats.org/presentationml/2006/main">
  <p:tag name="NUM" val="17"/>
</p:tagLst>
</file>

<file path=ppt/tags/tag268.xml><?xml version="1.0" encoding="utf-8"?>
<p:tagLst xmlns:a="http://schemas.openxmlformats.org/drawingml/2006/main" xmlns:r="http://schemas.openxmlformats.org/officeDocument/2006/relationships" xmlns:p="http://schemas.openxmlformats.org/presentationml/2006/main">
  <p:tag name="NUM" val="18"/>
</p:tagLst>
</file>

<file path=ppt/tags/tag269.xml><?xml version="1.0" encoding="utf-8"?>
<p:tagLst xmlns:a="http://schemas.openxmlformats.org/drawingml/2006/main" xmlns:r="http://schemas.openxmlformats.org/officeDocument/2006/relationships" xmlns:p="http://schemas.openxmlformats.org/presentationml/2006/main">
  <p:tag name="NUM" val="18"/>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70.xml><?xml version="1.0" encoding="utf-8"?>
<p:tagLst xmlns:a="http://schemas.openxmlformats.org/drawingml/2006/main" xmlns:r="http://schemas.openxmlformats.org/officeDocument/2006/relationships" xmlns:p="http://schemas.openxmlformats.org/presentationml/2006/main">
  <p:tag name="NUM" val="1"/>
</p:tagLst>
</file>

<file path=ppt/tags/tag271.xml><?xml version="1.0" encoding="utf-8"?>
<p:tagLst xmlns:a="http://schemas.openxmlformats.org/drawingml/2006/main" xmlns:r="http://schemas.openxmlformats.org/officeDocument/2006/relationships" xmlns:p="http://schemas.openxmlformats.org/presentationml/2006/main">
  <p:tag name="NUM" val="2"/>
</p:tagLst>
</file>

<file path=ppt/tags/tag272.xml><?xml version="1.0" encoding="utf-8"?>
<p:tagLst xmlns:a="http://schemas.openxmlformats.org/drawingml/2006/main" xmlns:r="http://schemas.openxmlformats.org/officeDocument/2006/relationships" xmlns:p="http://schemas.openxmlformats.org/presentationml/2006/main">
  <p:tag name="NUM" val="3"/>
</p:tagLst>
</file>

<file path=ppt/tags/tag273.xml><?xml version="1.0" encoding="utf-8"?>
<p:tagLst xmlns:a="http://schemas.openxmlformats.org/drawingml/2006/main" xmlns:r="http://schemas.openxmlformats.org/officeDocument/2006/relationships" xmlns:p="http://schemas.openxmlformats.org/presentationml/2006/main">
  <p:tag name="NUM" val="1"/>
</p:tagLst>
</file>

<file path=ppt/tags/tag274.xml><?xml version="1.0" encoding="utf-8"?>
<p:tagLst xmlns:a="http://schemas.openxmlformats.org/drawingml/2006/main" xmlns:r="http://schemas.openxmlformats.org/officeDocument/2006/relationships" xmlns:p="http://schemas.openxmlformats.org/presentationml/2006/main">
  <p:tag name="NUM" val="2"/>
</p:tagLst>
</file>

<file path=ppt/tags/tag275.xml><?xml version="1.0" encoding="utf-8"?>
<p:tagLst xmlns:a="http://schemas.openxmlformats.org/drawingml/2006/main" xmlns:r="http://schemas.openxmlformats.org/officeDocument/2006/relationships" xmlns:p="http://schemas.openxmlformats.org/presentationml/2006/main">
  <p:tag name="NUM" val="3"/>
</p:tagLst>
</file>

<file path=ppt/tags/tag276.xml><?xml version="1.0" encoding="utf-8"?>
<p:tagLst xmlns:a="http://schemas.openxmlformats.org/drawingml/2006/main" xmlns:r="http://schemas.openxmlformats.org/officeDocument/2006/relationships" xmlns:p="http://schemas.openxmlformats.org/presentationml/2006/main">
  <p:tag name="NUM" val="4"/>
</p:tagLst>
</file>

<file path=ppt/tags/tag277.xml><?xml version="1.0" encoding="utf-8"?>
<p:tagLst xmlns:a="http://schemas.openxmlformats.org/drawingml/2006/main" xmlns:r="http://schemas.openxmlformats.org/officeDocument/2006/relationships" xmlns:p="http://schemas.openxmlformats.org/presentationml/2006/main">
  <p:tag name="NUM" val="1"/>
</p:tagLst>
</file>

<file path=ppt/tags/tag278.xml><?xml version="1.0" encoding="utf-8"?>
<p:tagLst xmlns:a="http://schemas.openxmlformats.org/drawingml/2006/main" xmlns:r="http://schemas.openxmlformats.org/officeDocument/2006/relationships" xmlns:p="http://schemas.openxmlformats.org/presentationml/2006/main">
  <p:tag name="NUM" val="2"/>
</p:tagLst>
</file>

<file path=ppt/tags/tag279.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80.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30.xml><?xml version="1.0" encoding="utf-8"?>
<p:tagLst xmlns:a="http://schemas.openxmlformats.org/drawingml/2006/main" xmlns:r="http://schemas.openxmlformats.org/officeDocument/2006/relationships" xmlns:p="http://schemas.openxmlformats.org/presentationml/2006/main">
  <p:tag name="NUM" val="9"/>
</p:tagLst>
</file>

<file path=ppt/tags/tag31.xml><?xml version="1.0" encoding="utf-8"?>
<p:tagLst xmlns:a="http://schemas.openxmlformats.org/drawingml/2006/main" xmlns:r="http://schemas.openxmlformats.org/officeDocument/2006/relationships" xmlns:p="http://schemas.openxmlformats.org/presentationml/2006/main">
  <p:tag name="NUM" val="10"/>
</p:tagLst>
</file>

<file path=ppt/tags/tag32.xml><?xml version="1.0" encoding="utf-8"?>
<p:tagLst xmlns:a="http://schemas.openxmlformats.org/drawingml/2006/main" xmlns:r="http://schemas.openxmlformats.org/officeDocument/2006/relationships" xmlns:p="http://schemas.openxmlformats.org/presentationml/2006/main">
  <p:tag name="NUM" val="11"/>
</p:tagLst>
</file>

<file path=ppt/tags/tag33.xml><?xml version="1.0" encoding="utf-8"?>
<p:tagLst xmlns:a="http://schemas.openxmlformats.org/drawingml/2006/main" xmlns:r="http://schemas.openxmlformats.org/officeDocument/2006/relationships" xmlns:p="http://schemas.openxmlformats.org/presentationml/2006/main">
  <p:tag name="NUM" val="12"/>
</p:tagLst>
</file>

<file path=ppt/tags/tag34.xml><?xml version="1.0" encoding="utf-8"?>
<p:tagLst xmlns:a="http://schemas.openxmlformats.org/drawingml/2006/main" xmlns:r="http://schemas.openxmlformats.org/officeDocument/2006/relationships" xmlns:p="http://schemas.openxmlformats.org/presentationml/2006/main">
  <p:tag name="NUM" val="13"/>
</p:tagLst>
</file>

<file path=ppt/tags/tag35.xml><?xml version="1.0" encoding="utf-8"?>
<p:tagLst xmlns:a="http://schemas.openxmlformats.org/drawingml/2006/main" xmlns:r="http://schemas.openxmlformats.org/officeDocument/2006/relationships" xmlns:p="http://schemas.openxmlformats.org/presentationml/2006/main">
  <p:tag name="NUM" val="14"/>
</p:tagLst>
</file>

<file path=ppt/tags/tag36.xml><?xml version="1.0" encoding="utf-8"?>
<p:tagLst xmlns:a="http://schemas.openxmlformats.org/drawingml/2006/main" xmlns:r="http://schemas.openxmlformats.org/officeDocument/2006/relationships" xmlns:p="http://schemas.openxmlformats.org/presentationml/2006/main">
  <p:tag name="NUM" val="15"/>
</p:tagLst>
</file>

<file path=ppt/tags/tag37.xml><?xml version="1.0" encoding="utf-8"?>
<p:tagLst xmlns:a="http://schemas.openxmlformats.org/drawingml/2006/main" xmlns:r="http://schemas.openxmlformats.org/officeDocument/2006/relationships" xmlns:p="http://schemas.openxmlformats.org/presentationml/2006/main">
  <p:tag name="NUM" val="16"/>
</p:tagLst>
</file>

<file path=ppt/tags/tag38.xml><?xml version="1.0" encoding="utf-8"?>
<p:tagLst xmlns:a="http://schemas.openxmlformats.org/drawingml/2006/main" xmlns:r="http://schemas.openxmlformats.org/officeDocument/2006/relationships" xmlns:p="http://schemas.openxmlformats.org/presentationml/2006/main">
  <p:tag name="NUM" val="17"/>
</p:tagLst>
</file>

<file path=ppt/tags/tag39.xml><?xml version="1.0" encoding="utf-8"?>
<p:tagLst xmlns:a="http://schemas.openxmlformats.org/drawingml/2006/main" xmlns:r="http://schemas.openxmlformats.org/officeDocument/2006/relationships" xmlns:p="http://schemas.openxmlformats.org/presentationml/2006/main">
  <p:tag name="NUM" val="18"/>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40.xml><?xml version="1.0" encoding="utf-8"?>
<p:tagLst xmlns:a="http://schemas.openxmlformats.org/drawingml/2006/main" xmlns:r="http://schemas.openxmlformats.org/officeDocument/2006/relationships" xmlns:p="http://schemas.openxmlformats.org/presentationml/2006/main">
  <p:tag name="NUM" val="19"/>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6.xml><?xml version="1.0" encoding="utf-8"?>
<p:tagLst xmlns:a="http://schemas.openxmlformats.org/drawingml/2006/main" xmlns:r="http://schemas.openxmlformats.org/officeDocument/2006/relationships" xmlns:p="http://schemas.openxmlformats.org/presentationml/2006/main">
  <p:tag name="NUM" val="6"/>
</p:tagLst>
</file>

<file path=ppt/tags/tag47.xml><?xml version="1.0" encoding="utf-8"?>
<p:tagLst xmlns:a="http://schemas.openxmlformats.org/drawingml/2006/main" xmlns:r="http://schemas.openxmlformats.org/officeDocument/2006/relationships" xmlns:p="http://schemas.openxmlformats.org/presentationml/2006/main">
  <p:tag name="NUM" val="7"/>
</p:tagLst>
</file>

<file path=ppt/tags/tag48.xml><?xml version="1.0" encoding="utf-8"?>
<p:tagLst xmlns:a="http://schemas.openxmlformats.org/drawingml/2006/main" xmlns:r="http://schemas.openxmlformats.org/officeDocument/2006/relationships" xmlns:p="http://schemas.openxmlformats.org/presentationml/2006/main">
  <p:tag name="NUM" val="8"/>
</p:tagLst>
</file>

<file path=ppt/tags/tag49.xml><?xml version="1.0" encoding="utf-8"?>
<p:tagLst xmlns:a="http://schemas.openxmlformats.org/drawingml/2006/main" xmlns:r="http://schemas.openxmlformats.org/officeDocument/2006/relationships" xmlns:p="http://schemas.openxmlformats.org/presentationml/2006/main">
  <p:tag name="NUM" val="9"/>
</p:tagLst>
</file>

<file path=ppt/tags/tag5.xml><?xml version="1.0" encoding="utf-8"?>
<p:tagLst xmlns:a="http://schemas.openxmlformats.org/drawingml/2006/main" xmlns:r="http://schemas.openxmlformats.org/officeDocument/2006/relationships" xmlns:p="http://schemas.openxmlformats.org/presentationml/2006/main">
  <p:tag name="NUM" val="6"/>
</p:tagLst>
</file>

<file path=ppt/tags/tag50.xml><?xml version="1.0" encoding="utf-8"?>
<p:tagLst xmlns:a="http://schemas.openxmlformats.org/drawingml/2006/main" xmlns:r="http://schemas.openxmlformats.org/officeDocument/2006/relationships" xmlns:p="http://schemas.openxmlformats.org/presentationml/2006/main">
  <p:tag name="NUM" val="10"/>
</p:tagLst>
</file>

<file path=ppt/tags/tag51.xml><?xml version="1.0" encoding="utf-8"?>
<p:tagLst xmlns:a="http://schemas.openxmlformats.org/drawingml/2006/main" xmlns:r="http://schemas.openxmlformats.org/officeDocument/2006/relationships" xmlns:p="http://schemas.openxmlformats.org/presentationml/2006/main">
  <p:tag name="NUM" val="11"/>
</p:tagLst>
</file>

<file path=ppt/tags/tag52.xml><?xml version="1.0" encoding="utf-8"?>
<p:tagLst xmlns:a="http://schemas.openxmlformats.org/drawingml/2006/main" xmlns:r="http://schemas.openxmlformats.org/officeDocument/2006/relationships" xmlns:p="http://schemas.openxmlformats.org/presentationml/2006/main">
  <p:tag name="NUM" val="12"/>
</p:tagLst>
</file>

<file path=ppt/tags/tag53.xml><?xml version="1.0" encoding="utf-8"?>
<p:tagLst xmlns:a="http://schemas.openxmlformats.org/drawingml/2006/main" xmlns:r="http://schemas.openxmlformats.org/officeDocument/2006/relationships" xmlns:p="http://schemas.openxmlformats.org/presentationml/2006/main">
  <p:tag name="NUM" val="13"/>
</p:tagLst>
</file>

<file path=ppt/tags/tag54.xml><?xml version="1.0" encoding="utf-8"?>
<p:tagLst xmlns:a="http://schemas.openxmlformats.org/drawingml/2006/main" xmlns:r="http://schemas.openxmlformats.org/officeDocument/2006/relationships" xmlns:p="http://schemas.openxmlformats.org/presentationml/2006/main">
  <p:tag name="NUM" val="14"/>
</p:tagLst>
</file>

<file path=ppt/tags/tag55.xml><?xml version="1.0" encoding="utf-8"?>
<p:tagLst xmlns:a="http://schemas.openxmlformats.org/drawingml/2006/main" xmlns:r="http://schemas.openxmlformats.org/officeDocument/2006/relationships" xmlns:p="http://schemas.openxmlformats.org/presentationml/2006/main">
  <p:tag name="NUM" val="15"/>
</p:tagLst>
</file>

<file path=ppt/tags/tag56.xml><?xml version="1.0" encoding="utf-8"?>
<p:tagLst xmlns:a="http://schemas.openxmlformats.org/drawingml/2006/main" xmlns:r="http://schemas.openxmlformats.org/officeDocument/2006/relationships" xmlns:p="http://schemas.openxmlformats.org/presentationml/2006/main">
  <p:tag name="NUM" val="16"/>
</p:tagLst>
</file>

<file path=ppt/tags/tag57.xml><?xml version="1.0" encoding="utf-8"?>
<p:tagLst xmlns:a="http://schemas.openxmlformats.org/drawingml/2006/main" xmlns:r="http://schemas.openxmlformats.org/officeDocument/2006/relationships" xmlns:p="http://schemas.openxmlformats.org/presentationml/2006/main">
  <p:tag name="NUM" val="16"/>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7"/>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4"/>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7"/>
</p:tagLst>
</file>

<file path=ppt/tags/tag65.xml><?xml version="1.0" encoding="utf-8"?>
<p:tagLst xmlns:a="http://schemas.openxmlformats.org/drawingml/2006/main" xmlns:r="http://schemas.openxmlformats.org/officeDocument/2006/relationships" xmlns:p="http://schemas.openxmlformats.org/presentationml/2006/main">
  <p:tag name="NUM" val="8"/>
</p:tagLst>
</file>

<file path=ppt/tags/tag66.xml><?xml version="1.0" encoding="utf-8"?>
<p:tagLst xmlns:a="http://schemas.openxmlformats.org/drawingml/2006/main" xmlns:r="http://schemas.openxmlformats.org/officeDocument/2006/relationships" xmlns:p="http://schemas.openxmlformats.org/presentationml/2006/main">
  <p:tag name="NUM" val="9"/>
</p:tagLst>
</file>

<file path=ppt/tags/tag67.xml><?xml version="1.0" encoding="utf-8"?>
<p:tagLst xmlns:a="http://schemas.openxmlformats.org/drawingml/2006/main" xmlns:r="http://schemas.openxmlformats.org/officeDocument/2006/relationships" xmlns:p="http://schemas.openxmlformats.org/presentationml/2006/main">
  <p:tag name="NUM" val="10"/>
</p:tagLst>
</file>

<file path=ppt/tags/tag68.xml><?xml version="1.0" encoding="utf-8"?>
<p:tagLst xmlns:a="http://schemas.openxmlformats.org/drawingml/2006/main" xmlns:r="http://schemas.openxmlformats.org/officeDocument/2006/relationships" xmlns:p="http://schemas.openxmlformats.org/presentationml/2006/main">
  <p:tag name="NUM" val="11"/>
</p:tagLst>
</file>

<file path=ppt/tags/tag69.xml><?xml version="1.0" encoding="utf-8"?>
<p:tagLst xmlns:a="http://schemas.openxmlformats.org/drawingml/2006/main" xmlns:r="http://schemas.openxmlformats.org/officeDocument/2006/relationships" xmlns:p="http://schemas.openxmlformats.org/presentationml/2006/main">
  <p:tag name="NUM" val="1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13"/>
</p:tagLst>
</file>

<file path=ppt/tags/tag71.xml><?xml version="1.0" encoding="utf-8"?>
<p:tagLst xmlns:a="http://schemas.openxmlformats.org/drawingml/2006/main" xmlns:r="http://schemas.openxmlformats.org/officeDocument/2006/relationships" xmlns:p="http://schemas.openxmlformats.org/presentationml/2006/main">
  <p:tag name="NUM" val="14"/>
</p:tagLst>
</file>

<file path=ppt/tags/tag72.xml><?xml version="1.0" encoding="utf-8"?>
<p:tagLst xmlns:a="http://schemas.openxmlformats.org/drawingml/2006/main" xmlns:r="http://schemas.openxmlformats.org/officeDocument/2006/relationships" xmlns:p="http://schemas.openxmlformats.org/presentationml/2006/main">
  <p:tag name="NUM" val="15"/>
</p:tagLst>
</file>

<file path=ppt/tags/tag73.xml><?xml version="1.0" encoding="utf-8"?>
<p:tagLst xmlns:a="http://schemas.openxmlformats.org/drawingml/2006/main" xmlns:r="http://schemas.openxmlformats.org/officeDocument/2006/relationships" xmlns:p="http://schemas.openxmlformats.org/presentationml/2006/main">
  <p:tag name="NUM" val="16"/>
</p:tagLst>
</file>

<file path=ppt/tags/tag74.xml><?xml version="1.0" encoding="utf-8"?>
<p:tagLst xmlns:a="http://schemas.openxmlformats.org/drawingml/2006/main" xmlns:r="http://schemas.openxmlformats.org/officeDocument/2006/relationships" xmlns:p="http://schemas.openxmlformats.org/presentationml/2006/main">
  <p:tag name="NUM" val="17"/>
</p:tagLst>
</file>

<file path=ppt/tags/tag75.xml><?xml version="1.0" encoding="utf-8"?>
<p:tagLst xmlns:a="http://schemas.openxmlformats.org/drawingml/2006/main" xmlns:r="http://schemas.openxmlformats.org/officeDocument/2006/relationships" xmlns:p="http://schemas.openxmlformats.org/presentationml/2006/main">
  <p:tag name="NUM" val="18"/>
</p:tagLst>
</file>

<file path=ppt/tags/tag76.xml><?xml version="1.0" encoding="utf-8"?>
<p:tagLst xmlns:a="http://schemas.openxmlformats.org/drawingml/2006/main" xmlns:r="http://schemas.openxmlformats.org/officeDocument/2006/relationships" xmlns:p="http://schemas.openxmlformats.org/presentationml/2006/main">
  <p:tag name="NUM" val="19"/>
</p:tagLst>
</file>

<file path=ppt/tags/tag77.xml><?xml version="1.0" encoding="utf-8"?>
<p:tagLst xmlns:a="http://schemas.openxmlformats.org/drawingml/2006/main" xmlns:r="http://schemas.openxmlformats.org/officeDocument/2006/relationships" xmlns:p="http://schemas.openxmlformats.org/presentationml/2006/main">
  <p:tag name="NUM" val="20"/>
</p:tagLst>
</file>

<file path=ppt/tags/tag78.xml><?xml version="1.0" encoding="utf-8"?>
<p:tagLst xmlns:a="http://schemas.openxmlformats.org/drawingml/2006/main" xmlns:r="http://schemas.openxmlformats.org/officeDocument/2006/relationships" xmlns:p="http://schemas.openxmlformats.org/presentationml/2006/main">
  <p:tag name="NUM" val="21"/>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4"/>
</p:tagLst>
</file>

<file path=ppt/tags/tag83.xml><?xml version="1.0" encoding="utf-8"?>
<p:tagLst xmlns:a="http://schemas.openxmlformats.org/drawingml/2006/main" xmlns:r="http://schemas.openxmlformats.org/officeDocument/2006/relationships" xmlns:p="http://schemas.openxmlformats.org/presentationml/2006/main">
  <p:tag name="NUM" val="5"/>
</p:tagLst>
</file>

<file path=ppt/tags/tag84.xml><?xml version="1.0" encoding="utf-8"?>
<p:tagLst xmlns:a="http://schemas.openxmlformats.org/drawingml/2006/main" xmlns:r="http://schemas.openxmlformats.org/officeDocument/2006/relationships" xmlns:p="http://schemas.openxmlformats.org/presentationml/2006/main">
  <p:tag name="NUM" val="6"/>
</p:tagLst>
</file>

<file path=ppt/tags/tag85.xml><?xml version="1.0" encoding="utf-8"?>
<p:tagLst xmlns:a="http://schemas.openxmlformats.org/drawingml/2006/main" xmlns:r="http://schemas.openxmlformats.org/officeDocument/2006/relationships" xmlns:p="http://schemas.openxmlformats.org/presentationml/2006/main">
  <p:tag name="NUM" val="7"/>
</p:tagLst>
</file>

<file path=ppt/tags/tag86.xml><?xml version="1.0" encoding="utf-8"?>
<p:tagLst xmlns:a="http://schemas.openxmlformats.org/drawingml/2006/main" xmlns:r="http://schemas.openxmlformats.org/officeDocument/2006/relationships" xmlns:p="http://schemas.openxmlformats.org/presentationml/2006/main">
  <p:tag name="NUM" val="8"/>
</p:tagLst>
</file>

<file path=ppt/tags/tag87.xml><?xml version="1.0" encoding="utf-8"?>
<p:tagLst xmlns:a="http://schemas.openxmlformats.org/drawingml/2006/main" xmlns:r="http://schemas.openxmlformats.org/officeDocument/2006/relationships" xmlns:p="http://schemas.openxmlformats.org/presentationml/2006/main">
  <p:tag name="NUM" val="9"/>
</p:tagLst>
</file>

<file path=ppt/tags/tag88.xml><?xml version="1.0" encoding="utf-8"?>
<p:tagLst xmlns:a="http://schemas.openxmlformats.org/drawingml/2006/main" xmlns:r="http://schemas.openxmlformats.org/officeDocument/2006/relationships" xmlns:p="http://schemas.openxmlformats.org/presentationml/2006/main">
  <p:tag name="NUM" val="10"/>
</p:tagLst>
</file>

<file path=ppt/tags/tag89.xml><?xml version="1.0" encoding="utf-8"?>
<p:tagLst xmlns:a="http://schemas.openxmlformats.org/drawingml/2006/main" xmlns:r="http://schemas.openxmlformats.org/officeDocument/2006/relationships" xmlns:p="http://schemas.openxmlformats.org/presentationml/2006/main">
  <p:tag name="NUM" val="11"/>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ags/tag90.xml><?xml version="1.0" encoding="utf-8"?>
<p:tagLst xmlns:a="http://schemas.openxmlformats.org/drawingml/2006/main" xmlns:r="http://schemas.openxmlformats.org/officeDocument/2006/relationships" xmlns:p="http://schemas.openxmlformats.org/presentationml/2006/main">
  <p:tag name="NUM" val="12"/>
</p:tagLst>
</file>

<file path=ppt/tags/tag91.xml><?xml version="1.0" encoding="utf-8"?>
<p:tagLst xmlns:a="http://schemas.openxmlformats.org/drawingml/2006/main" xmlns:r="http://schemas.openxmlformats.org/officeDocument/2006/relationships" xmlns:p="http://schemas.openxmlformats.org/presentationml/2006/main">
  <p:tag name="NUM" val="13"/>
</p:tagLst>
</file>

<file path=ppt/tags/tag92.xml><?xml version="1.0" encoding="utf-8"?>
<p:tagLst xmlns:a="http://schemas.openxmlformats.org/drawingml/2006/main" xmlns:r="http://schemas.openxmlformats.org/officeDocument/2006/relationships" xmlns:p="http://schemas.openxmlformats.org/presentationml/2006/main">
  <p:tag name="NUM" val="14"/>
</p:tagLst>
</file>

<file path=ppt/tags/tag93.xml><?xml version="1.0" encoding="utf-8"?>
<p:tagLst xmlns:a="http://schemas.openxmlformats.org/drawingml/2006/main" xmlns:r="http://schemas.openxmlformats.org/officeDocument/2006/relationships" xmlns:p="http://schemas.openxmlformats.org/presentationml/2006/main">
  <p:tag name="NUM" val="15"/>
</p:tagLst>
</file>

<file path=ppt/tags/tag94.xml><?xml version="1.0" encoding="utf-8"?>
<p:tagLst xmlns:a="http://schemas.openxmlformats.org/drawingml/2006/main" xmlns:r="http://schemas.openxmlformats.org/officeDocument/2006/relationships" xmlns:p="http://schemas.openxmlformats.org/presentationml/2006/main">
  <p:tag name="NUM" val="16"/>
</p:tagLst>
</file>

<file path=ppt/tags/tag95.xml><?xml version="1.0" encoding="utf-8"?>
<p:tagLst xmlns:a="http://schemas.openxmlformats.org/drawingml/2006/main" xmlns:r="http://schemas.openxmlformats.org/officeDocument/2006/relationships" xmlns:p="http://schemas.openxmlformats.org/presentationml/2006/main">
  <p:tag name="NUM" val="17"/>
</p:tagLst>
</file>

<file path=ppt/tags/tag96.xml><?xml version="1.0" encoding="utf-8"?>
<p:tagLst xmlns:a="http://schemas.openxmlformats.org/drawingml/2006/main" xmlns:r="http://schemas.openxmlformats.org/officeDocument/2006/relationships" xmlns:p="http://schemas.openxmlformats.org/presentationml/2006/main">
  <p:tag name="NUM" val="18"/>
</p:tagLst>
</file>

<file path=ppt/tags/tag97.xml><?xml version="1.0" encoding="utf-8"?>
<p:tagLst xmlns:a="http://schemas.openxmlformats.org/drawingml/2006/main" xmlns:r="http://schemas.openxmlformats.org/officeDocument/2006/relationships" xmlns:p="http://schemas.openxmlformats.org/presentationml/2006/main">
  <p:tag name="NUM" val="19"/>
</p:tagLst>
</file>

<file path=ppt/tags/tag98.xml><?xml version="1.0" encoding="utf-8"?>
<p:tagLst xmlns:a="http://schemas.openxmlformats.org/drawingml/2006/main" xmlns:r="http://schemas.openxmlformats.org/officeDocument/2006/relationships" xmlns:p="http://schemas.openxmlformats.org/presentationml/2006/main">
  <p:tag name="NUM" val="19"/>
</p:tagLst>
</file>

<file path=ppt/tags/tag99.xml><?xml version="1.0" encoding="utf-8"?>
<p:tagLst xmlns:a="http://schemas.openxmlformats.org/drawingml/2006/main" xmlns:r="http://schemas.openxmlformats.org/officeDocument/2006/relationships" xmlns:p="http://schemas.openxmlformats.org/presentationml/2006/main">
  <p:tag name="NUM"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621EDC374B22D489974F1DD93706512" ma:contentTypeVersion="13" ma:contentTypeDescription="Crée un document." ma:contentTypeScope="" ma:versionID="d71967aa7dff77bd33d1936ce736ee3c">
  <xsd:schema xmlns:xsd="http://www.w3.org/2001/XMLSchema" xmlns:xs="http://www.w3.org/2001/XMLSchema" xmlns:p="http://schemas.microsoft.com/office/2006/metadata/properties" xmlns:ns2="504bdd90-ab6c-45ff-8449-b0469fd26ebc" xmlns:ns3="b185374e-b59c-4a00-ba77-bbd77fc78661" targetNamespace="http://schemas.microsoft.com/office/2006/metadata/properties" ma:root="true" ma:fieldsID="2e65869dc9f97b6b0728a7b69e75c522" ns2:_="" ns3:_="">
    <xsd:import namespace="504bdd90-ab6c-45ff-8449-b0469fd26ebc"/>
    <xsd:import namespace="b185374e-b59c-4a00-ba77-bbd77fc7866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4bdd90-ab6c-45ff-8449-b0469fd26e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185374e-b59c-4a00-ba77-bbd77fc7866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DC7593E-52EF-4872-ABE1-FAD04D035AA5}">
  <ds:schemaRefs>
    <ds:schemaRef ds:uri="http://schemas.microsoft.com/sharepoint/v3/contenttype/forms"/>
  </ds:schemaRefs>
</ds:datastoreItem>
</file>

<file path=customXml/itemProps2.xml><?xml version="1.0" encoding="utf-8"?>
<ds:datastoreItem xmlns:ds="http://schemas.openxmlformats.org/officeDocument/2006/customXml" ds:itemID="{EBC4392D-4FAF-4746-90E1-CC14C5065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4bdd90-ab6c-45ff-8449-b0469fd26ebc"/>
    <ds:schemaRef ds:uri="b185374e-b59c-4a00-ba77-bbd77fc786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A3CB4C2-1190-4EA1-BD36-3AF996FDE6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Oriel</Template>
  <TotalTime>1802</TotalTime>
  <Words>2458</Words>
  <Application>Microsoft Office PowerPoint</Application>
  <PresentationFormat>Affichage à l'écran (4:3)</PresentationFormat>
  <Paragraphs>440</Paragraphs>
  <Slides>19</Slides>
  <Notes>2</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Oriel</vt:lpstr>
      <vt:lpstr>Intégrer les étudiants ayant des besoins particuliers</vt:lpstr>
      <vt:lpstr>Orientations pratiques: </vt:lpstr>
      <vt:lpstr>   Atteinte des mêmes compétences </vt:lpstr>
      <vt:lpstr>Schéma- Les relations pédagogiques Legendre 2005*4  </vt:lpstr>
      <vt:lpstr>Étude de cas : Tommy</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Lexique </vt:lpstr>
      <vt:lpstr>Lexique et informations supplémentaires</vt:lpstr>
      <vt:lpstr>Bibliographie</vt:lpstr>
    </vt:vector>
  </TitlesOfParts>
  <Company>Service informatique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A-005-2_01</dc:creator>
  <cp:lastModifiedBy>Administrateur</cp:lastModifiedBy>
  <cp:revision>180</cp:revision>
  <dcterms:created xsi:type="dcterms:W3CDTF">2013-03-18T18:55:07Z</dcterms:created>
  <dcterms:modified xsi:type="dcterms:W3CDTF">2020-04-27T21:41:32Z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0x0101005621EDC374B22D489974F1DD93706512</vt:lpwstr>
  </property>
</Properties>
</file>