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omments/modernComment_13B_58C82630.xml" ContentType="application/vnd.ms-powerpoint.comments+xml"/>
  <Override PartName="/ppt/comments/modernComment_113_BE41DED0.xml" ContentType="application/vnd.ms-powerpoint.comments+xml"/>
  <Override PartName="/ppt/comments/modernComment_152_C927075C.xml" ContentType="application/vnd.ms-powerpoint.comments+xml"/>
  <Override PartName="/ppt/comments/modernComment_114_7BF3EB71.xml" ContentType="application/vnd.ms-powerpoint.comment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71" r:id="rId5"/>
    <p:sldMasterId id="2147483759" r:id="rId6"/>
    <p:sldMasterId id="2147483743" r:id="rId7"/>
    <p:sldMasterId id="2147483667" r:id="rId8"/>
    <p:sldMasterId id="2147483754" r:id="rId9"/>
    <p:sldMasterId id="2147483660" r:id="rId10"/>
  </p:sldMasterIdLst>
  <p:notesMasterIdLst>
    <p:notesMasterId r:id="rId71"/>
  </p:notesMasterIdLst>
  <p:sldIdLst>
    <p:sldId id="300" r:id="rId11"/>
    <p:sldId id="339" r:id="rId12"/>
    <p:sldId id="376" r:id="rId13"/>
    <p:sldId id="261" r:id="rId14"/>
    <p:sldId id="371" r:id="rId15"/>
    <p:sldId id="263" r:id="rId16"/>
    <p:sldId id="350" r:id="rId17"/>
    <p:sldId id="373" r:id="rId18"/>
    <p:sldId id="375" r:id="rId19"/>
    <p:sldId id="374" r:id="rId20"/>
    <p:sldId id="378" r:id="rId21"/>
    <p:sldId id="353" r:id="rId22"/>
    <p:sldId id="348" r:id="rId23"/>
    <p:sldId id="379" r:id="rId24"/>
    <p:sldId id="337" r:id="rId25"/>
    <p:sldId id="349" r:id="rId26"/>
    <p:sldId id="333" r:id="rId27"/>
    <p:sldId id="354" r:id="rId28"/>
    <p:sldId id="325" r:id="rId29"/>
    <p:sldId id="312" r:id="rId30"/>
    <p:sldId id="355" r:id="rId31"/>
    <p:sldId id="267" r:id="rId32"/>
    <p:sldId id="356" r:id="rId33"/>
    <p:sldId id="360" r:id="rId34"/>
    <p:sldId id="306" r:id="rId35"/>
    <p:sldId id="358" r:id="rId36"/>
    <p:sldId id="269" r:id="rId37"/>
    <p:sldId id="305" r:id="rId38"/>
    <p:sldId id="370" r:id="rId39"/>
    <p:sldId id="361" r:id="rId40"/>
    <p:sldId id="272" r:id="rId41"/>
    <p:sldId id="273" r:id="rId42"/>
    <p:sldId id="329" r:id="rId43"/>
    <p:sldId id="315" r:id="rId44"/>
    <p:sldId id="275" r:id="rId45"/>
    <p:sldId id="338" r:id="rId46"/>
    <p:sldId id="276" r:id="rId47"/>
    <p:sldId id="317" r:id="rId48"/>
    <p:sldId id="369" r:id="rId49"/>
    <p:sldId id="279" r:id="rId50"/>
    <p:sldId id="283" r:id="rId51"/>
    <p:sldId id="331" r:id="rId52"/>
    <p:sldId id="288" r:id="rId53"/>
    <p:sldId id="289" r:id="rId54"/>
    <p:sldId id="332" r:id="rId55"/>
    <p:sldId id="316" r:id="rId56"/>
    <p:sldId id="367" r:id="rId57"/>
    <p:sldId id="368" r:id="rId58"/>
    <p:sldId id="365" r:id="rId59"/>
    <p:sldId id="285" r:id="rId60"/>
    <p:sldId id="366" r:id="rId61"/>
    <p:sldId id="286" r:id="rId62"/>
    <p:sldId id="364" r:id="rId63"/>
    <p:sldId id="320" r:id="rId64"/>
    <p:sldId id="362" r:id="rId65"/>
    <p:sldId id="319" r:id="rId66"/>
    <p:sldId id="282" r:id="rId67"/>
    <p:sldId id="280" r:id="rId68"/>
    <p:sldId id="257" r:id="rId69"/>
    <p:sldId id="281" r:id="rId7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DCCDF8A-34FF-E544-BF8D-88DAAC8020E7}" name="Utilisateur invité" initials="Ui" userId="S::urn:spo:anon#420e16ed491323637063cf12f0eff25ca04f502d678462ed266a77d7e879571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0301"/>
    <a:srgbClr val="263440"/>
    <a:srgbClr val="1FA699"/>
    <a:srgbClr val="000000"/>
    <a:srgbClr val="F2F2F2"/>
    <a:srgbClr val="AE0000"/>
    <a:srgbClr val="DCDCE4"/>
    <a:srgbClr val="DBDBDB"/>
    <a:srgbClr val="F6E8BB"/>
    <a:srgbClr val="F3C3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AD8568-3B4F-4585-BF62-F32CF94FF865}" v="27" dt="2022-06-09T11:53:44.85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83" autoAdjust="0"/>
    <p:restoredTop sz="94699"/>
  </p:normalViewPr>
  <p:slideViewPr>
    <p:cSldViewPr snapToGrid="0">
      <p:cViewPr varScale="1">
        <p:scale>
          <a:sx n="103" d="100"/>
          <a:sy n="103" d="100"/>
        </p:scale>
        <p:origin x="62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16" Type="http://schemas.openxmlformats.org/officeDocument/2006/relationships/slide" Target="slides/slide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77" Type="http://schemas.microsoft.com/office/2015/10/relationships/revisionInfo" Target="revisionInfo.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viewProps" Target="viewProps.xml"/><Relationship Id="rId78"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microsoft.com/office/2016/11/relationships/changesInfo" Target="changesInfos/changesInfo1.xml"/><Relationship Id="rId7" Type="http://schemas.openxmlformats.org/officeDocument/2006/relationships/slideMaster" Target="slideMasters/slideMaster4.xml"/><Relationship Id="rId71"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1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ré, Roxane" userId="3830369d-09c4-42f7-a0b2-cf2146e74107" providerId="ADAL" clId="{C7AD8568-3B4F-4585-BF62-F32CF94FF865}"/>
    <pc:docChg chg="undo custSel addSld delSld modSld sldOrd addMainMaster delMainMaster">
      <pc:chgData name="Doré, Roxane" userId="3830369d-09c4-42f7-a0b2-cf2146e74107" providerId="ADAL" clId="{C7AD8568-3B4F-4585-BF62-F32CF94FF865}" dt="2022-06-15T14:14:06.400" v="1786" actId="20577"/>
      <pc:docMkLst>
        <pc:docMk/>
      </pc:docMkLst>
      <pc:sldChg chg="addSp delSp modSp mod">
        <pc:chgData name="Doré, Roxane" userId="3830369d-09c4-42f7-a0b2-cf2146e74107" providerId="ADAL" clId="{C7AD8568-3B4F-4585-BF62-F32CF94FF865}" dt="2022-06-09T10:54:00.212" v="1615" actId="20577"/>
        <pc:sldMkLst>
          <pc:docMk/>
          <pc:sldMk cId="3545512179" sldId="261"/>
        </pc:sldMkLst>
        <pc:spChg chg="add del mod">
          <ac:chgData name="Doré, Roxane" userId="3830369d-09c4-42f7-a0b2-cf2146e74107" providerId="ADAL" clId="{C7AD8568-3B4F-4585-BF62-F32CF94FF865}" dt="2022-06-09T10:16:20.951" v="444"/>
          <ac:spMkLst>
            <pc:docMk/>
            <pc:sldMk cId="3545512179" sldId="261"/>
            <ac:spMk id="3" creationId="{E6891B55-BD6D-4F04-94A1-9C8057F25444}"/>
          </ac:spMkLst>
        </pc:spChg>
        <pc:spChg chg="add mod">
          <ac:chgData name="Doré, Roxane" userId="3830369d-09c4-42f7-a0b2-cf2146e74107" providerId="ADAL" clId="{C7AD8568-3B4F-4585-BF62-F32CF94FF865}" dt="2022-06-09T10:54:00.212" v="1615" actId="20577"/>
          <ac:spMkLst>
            <pc:docMk/>
            <pc:sldMk cId="3545512179" sldId="261"/>
            <ac:spMk id="4" creationId="{05843BF8-E3CC-4E3F-B1C7-4B428D8AD8C2}"/>
          </ac:spMkLst>
        </pc:spChg>
        <pc:picChg chg="mod">
          <ac:chgData name="Doré, Roxane" userId="3830369d-09c4-42f7-a0b2-cf2146e74107" providerId="ADAL" clId="{C7AD8568-3B4F-4585-BF62-F32CF94FF865}" dt="2022-06-09T10:26:01.689" v="1021" actId="1076"/>
          <ac:picMkLst>
            <pc:docMk/>
            <pc:sldMk cId="3545512179" sldId="261"/>
            <ac:picMk id="2" creationId="{360E8C21-8E9B-FDEA-8E38-B3CC93FFBFA9}"/>
          </ac:picMkLst>
        </pc:picChg>
      </pc:sldChg>
      <pc:sldChg chg="modSp">
        <pc:chgData name="Doré, Roxane" userId="3830369d-09c4-42f7-a0b2-cf2146e74107" providerId="ADAL" clId="{C7AD8568-3B4F-4585-BF62-F32CF94FF865}" dt="2022-06-09T10:56:01.610" v="1626" actId="20577"/>
        <pc:sldMkLst>
          <pc:docMk/>
          <pc:sldMk cId="2961771734" sldId="285"/>
        </pc:sldMkLst>
        <pc:spChg chg="mod">
          <ac:chgData name="Doré, Roxane" userId="3830369d-09c4-42f7-a0b2-cf2146e74107" providerId="ADAL" clId="{C7AD8568-3B4F-4585-BF62-F32CF94FF865}" dt="2022-06-09T10:56:01.610" v="1626" actId="20577"/>
          <ac:spMkLst>
            <pc:docMk/>
            <pc:sldMk cId="2961771734" sldId="285"/>
            <ac:spMk id="3" creationId="{DFFC4660-2CAC-4B7E-8CC0-DC01B9B14368}"/>
          </ac:spMkLst>
        </pc:spChg>
      </pc:sldChg>
      <pc:sldChg chg="modSp mod">
        <pc:chgData name="Doré, Roxane" userId="3830369d-09c4-42f7-a0b2-cf2146e74107" providerId="ADAL" clId="{C7AD8568-3B4F-4585-BF62-F32CF94FF865}" dt="2022-06-15T14:14:06.400" v="1786" actId="20577"/>
        <pc:sldMkLst>
          <pc:docMk/>
          <pc:sldMk cId="3913195031" sldId="312"/>
        </pc:sldMkLst>
        <pc:spChg chg="mod">
          <ac:chgData name="Doré, Roxane" userId="3830369d-09c4-42f7-a0b2-cf2146e74107" providerId="ADAL" clId="{C7AD8568-3B4F-4585-BF62-F32CF94FF865}" dt="2022-06-15T14:14:06.400" v="1786" actId="20577"/>
          <ac:spMkLst>
            <pc:docMk/>
            <pc:sldMk cId="3913195031" sldId="312"/>
            <ac:spMk id="7" creationId="{B7FBF3B2-CD47-448A-AE9C-0B4184A8C752}"/>
          </ac:spMkLst>
        </pc:spChg>
      </pc:sldChg>
      <pc:sldChg chg="add del">
        <pc:chgData name="Doré, Roxane" userId="3830369d-09c4-42f7-a0b2-cf2146e74107" providerId="ADAL" clId="{C7AD8568-3B4F-4585-BF62-F32CF94FF865}" dt="2022-06-09T11:55:50.135" v="1697" actId="47"/>
        <pc:sldMkLst>
          <pc:docMk/>
          <pc:sldMk cId="3124494084" sldId="333"/>
        </pc:sldMkLst>
      </pc:sldChg>
      <pc:sldChg chg="modSp add del mod">
        <pc:chgData name="Doré, Roxane" userId="3830369d-09c4-42f7-a0b2-cf2146e74107" providerId="ADAL" clId="{C7AD8568-3B4F-4585-BF62-F32CF94FF865}" dt="2022-06-09T11:59:18.919" v="1779" actId="14100"/>
        <pc:sldMkLst>
          <pc:docMk/>
          <pc:sldMk cId="2115538438" sldId="337"/>
        </pc:sldMkLst>
        <pc:spChg chg="mod">
          <ac:chgData name="Doré, Roxane" userId="3830369d-09c4-42f7-a0b2-cf2146e74107" providerId="ADAL" clId="{C7AD8568-3B4F-4585-BF62-F32CF94FF865}" dt="2022-06-09T11:59:12.715" v="1778" actId="115"/>
          <ac:spMkLst>
            <pc:docMk/>
            <pc:sldMk cId="2115538438" sldId="337"/>
            <ac:spMk id="3" creationId="{DFFC4660-2CAC-4B7E-8CC0-DC01B9B14368}"/>
          </ac:spMkLst>
        </pc:spChg>
        <pc:cxnChg chg="mod">
          <ac:chgData name="Doré, Roxane" userId="3830369d-09c4-42f7-a0b2-cf2146e74107" providerId="ADAL" clId="{C7AD8568-3B4F-4585-BF62-F32CF94FF865}" dt="2022-06-09T11:59:18.919" v="1779" actId="14100"/>
          <ac:cxnSpMkLst>
            <pc:docMk/>
            <pc:sldMk cId="2115538438" sldId="337"/>
            <ac:cxnSpMk id="8" creationId="{04E03219-E7C5-4E8C-8505-A3027AD2A0DD}"/>
          </ac:cxnSpMkLst>
        </pc:cxnChg>
      </pc:sldChg>
      <pc:sldChg chg="modSp mod">
        <pc:chgData name="Doré, Roxane" userId="3830369d-09c4-42f7-a0b2-cf2146e74107" providerId="ADAL" clId="{C7AD8568-3B4F-4585-BF62-F32CF94FF865}" dt="2022-06-09T10:14:23.146" v="441" actId="20577"/>
        <pc:sldMkLst>
          <pc:docMk/>
          <pc:sldMk cId="2961024327" sldId="343"/>
        </pc:sldMkLst>
        <pc:graphicFrameChg chg="mod modGraphic">
          <ac:chgData name="Doré, Roxane" userId="3830369d-09c4-42f7-a0b2-cf2146e74107" providerId="ADAL" clId="{C7AD8568-3B4F-4585-BF62-F32CF94FF865}" dt="2022-06-09T10:14:23.146" v="441" actId="20577"/>
          <ac:graphicFrameMkLst>
            <pc:docMk/>
            <pc:sldMk cId="2961024327" sldId="343"/>
            <ac:graphicFrameMk id="4" creationId="{0B0DF706-903F-43D8-8AE5-1A441C4D9A81}"/>
          </ac:graphicFrameMkLst>
        </pc:graphicFrameChg>
      </pc:sldChg>
      <pc:sldChg chg="del">
        <pc:chgData name="Doré, Roxane" userId="3830369d-09c4-42f7-a0b2-cf2146e74107" providerId="ADAL" clId="{C7AD8568-3B4F-4585-BF62-F32CF94FF865}" dt="2022-06-09T10:30:01.496" v="1230" actId="47"/>
        <pc:sldMkLst>
          <pc:docMk/>
          <pc:sldMk cId="2005985373" sldId="344"/>
        </pc:sldMkLst>
      </pc:sldChg>
      <pc:sldChg chg="del">
        <pc:chgData name="Doré, Roxane" userId="3830369d-09c4-42f7-a0b2-cf2146e74107" providerId="ADAL" clId="{C7AD8568-3B4F-4585-BF62-F32CF94FF865}" dt="2022-06-09T10:29:07.053" v="1226" actId="47"/>
        <pc:sldMkLst>
          <pc:docMk/>
          <pc:sldMk cId="1521439601" sldId="345"/>
        </pc:sldMkLst>
      </pc:sldChg>
      <pc:sldChg chg="ord">
        <pc:chgData name="Doré, Roxane" userId="3830369d-09c4-42f7-a0b2-cf2146e74107" providerId="ADAL" clId="{C7AD8568-3B4F-4585-BF62-F32CF94FF865}" dt="2022-06-09T14:07:18.034" v="1785"/>
        <pc:sldMkLst>
          <pc:docMk/>
          <pc:sldMk cId="3300536377" sldId="349"/>
        </pc:sldMkLst>
      </pc:sldChg>
      <pc:sldChg chg="del">
        <pc:chgData name="Doré, Roxane" userId="3830369d-09c4-42f7-a0b2-cf2146e74107" providerId="ADAL" clId="{C7AD8568-3B4F-4585-BF62-F32CF94FF865}" dt="2022-06-09T02:14:08.150" v="287" actId="47"/>
        <pc:sldMkLst>
          <pc:docMk/>
          <pc:sldMk cId="339357472" sldId="351"/>
        </pc:sldMkLst>
      </pc:sldChg>
      <pc:sldChg chg="del">
        <pc:chgData name="Doré, Roxane" userId="3830369d-09c4-42f7-a0b2-cf2146e74107" providerId="ADAL" clId="{C7AD8568-3B4F-4585-BF62-F32CF94FF865}" dt="2022-06-09T11:50:43.020" v="1630" actId="47"/>
        <pc:sldMkLst>
          <pc:docMk/>
          <pc:sldMk cId="187757256" sldId="352"/>
        </pc:sldMkLst>
      </pc:sldChg>
      <pc:sldChg chg="ord">
        <pc:chgData name="Doré, Roxane" userId="3830369d-09c4-42f7-a0b2-cf2146e74107" providerId="ADAL" clId="{C7AD8568-3B4F-4585-BF62-F32CF94FF865}" dt="2022-06-09T11:49:46.934" v="1628"/>
        <pc:sldMkLst>
          <pc:docMk/>
          <pc:sldMk cId="5548684" sldId="353"/>
        </pc:sldMkLst>
      </pc:sldChg>
      <pc:sldChg chg="modSp mod">
        <pc:chgData name="Doré, Roxane" userId="3830369d-09c4-42f7-a0b2-cf2146e74107" providerId="ADAL" clId="{C7AD8568-3B4F-4585-BF62-F32CF94FF865}" dt="2022-06-09T02:06:57.591" v="0" actId="21"/>
        <pc:sldMkLst>
          <pc:docMk/>
          <pc:sldMk cId="1095640510" sldId="371"/>
        </pc:sldMkLst>
        <pc:spChg chg="mod">
          <ac:chgData name="Doré, Roxane" userId="3830369d-09c4-42f7-a0b2-cf2146e74107" providerId="ADAL" clId="{C7AD8568-3B4F-4585-BF62-F32CF94FF865}" dt="2022-06-09T02:06:57.591" v="0" actId="21"/>
          <ac:spMkLst>
            <pc:docMk/>
            <pc:sldMk cId="1095640510" sldId="371"/>
            <ac:spMk id="3" creationId="{DFFC4660-2CAC-4B7E-8CC0-DC01B9B14368}"/>
          </ac:spMkLst>
        </pc:spChg>
      </pc:sldChg>
      <pc:sldChg chg="del">
        <pc:chgData name="Doré, Roxane" userId="3830369d-09c4-42f7-a0b2-cf2146e74107" providerId="ADAL" clId="{C7AD8568-3B4F-4585-BF62-F32CF94FF865}" dt="2022-06-09T02:12:28.334" v="282" actId="47"/>
        <pc:sldMkLst>
          <pc:docMk/>
          <pc:sldMk cId="3387502655" sldId="372"/>
        </pc:sldMkLst>
      </pc:sldChg>
      <pc:sldChg chg="modSp add mod">
        <pc:chgData name="Doré, Roxane" userId="3830369d-09c4-42f7-a0b2-cf2146e74107" providerId="ADAL" clId="{C7AD8568-3B4F-4585-BF62-F32CF94FF865}" dt="2022-06-09T11:52:06.117" v="1646" actId="20577"/>
        <pc:sldMkLst>
          <pc:docMk/>
          <pc:sldMk cId="3469109773" sldId="373"/>
        </pc:sldMkLst>
        <pc:spChg chg="mod">
          <ac:chgData name="Doré, Roxane" userId="3830369d-09c4-42f7-a0b2-cf2146e74107" providerId="ADAL" clId="{C7AD8568-3B4F-4585-BF62-F32CF94FF865}" dt="2022-06-09T11:52:06.117" v="1646" actId="20577"/>
          <ac:spMkLst>
            <pc:docMk/>
            <pc:sldMk cId="3469109773" sldId="373"/>
            <ac:spMk id="3" creationId="{DFFC4660-2CAC-4B7E-8CC0-DC01B9B14368}"/>
          </ac:spMkLst>
        </pc:spChg>
        <pc:cxnChg chg="mod">
          <ac:chgData name="Doré, Roxane" userId="3830369d-09c4-42f7-a0b2-cf2146e74107" providerId="ADAL" clId="{C7AD8568-3B4F-4585-BF62-F32CF94FF865}" dt="2022-06-09T02:08:44.779" v="62" actId="1076"/>
          <ac:cxnSpMkLst>
            <pc:docMk/>
            <pc:sldMk cId="3469109773" sldId="373"/>
            <ac:cxnSpMk id="4" creationId="{FF4D3C19-F1DF-4C88-BEE4-9D8453B7D3D9}"/>
          </ac:cxnSpMkLst>
        </pc:cxnChg>
      </pc:sldChg>
      <pc:sldChg chg="modSp add mod ord">
        <pc:chgData name="Doré, Roxane" userId="3830369d-09c4-42f7-a0b2-cf2146e74107" providerId="ADAL" clId="{C7AD8568-3B4F-4585-BF62-F32CF94FF865}" dt="2022-06-09T02:17:58.921" v="314" actId="20577"/>
        <pc:sldMkLst>
          <pc:docMk/>
          <pc:sldMk cId="3426388300" sldId="374"/>
        </pc:sldMkLst>
        <pc:spChg chg="mod">
          <ac:chgData name="Doré, Roxane" userId="3830369d-09c4-42f7-a0b2-cf2146e74107" providerId="ADAL" clId="{C7AD8568-3B4F-4585-BF62-F32CF94FF865}" dt="2022-06-09T02:17:58.921" v="314" actId="20577"/>
          <ac:spMkLst>
            <pc:docMk/>
            <pc:sldMk cId="3426388300" sldId="374"/>
            <ac:spMk id="3" creationId="{DFFC4660-2CAC-4B7E-8CC0-DC01B9B14368}"/>
          </ac:spMkLst>
        </pc:spChg>
      </pc:sldChg>
      <pc:sldChg chg="add del">
        <pc:chgData name="Doré, Roxane" userId="3830369d-09c4-42f7-a0b2-cf2146e74107" providerId="ADAL" clId="{C7AD8568-3B4F-4585-BF62-F32CF94FF865}" dt="2022-06-09T02:07:19.657" v="4"/>
        <pc:sldMkLst>
          <pc:docMk/>
          <pc:sldMk cId="3619128661" sldId="374"/>
        </pc:sldMkLst>
      </pc:sldChg>
      <pc:sldChg chg="addSp delSp modSp add mod">
        <pc:chgData name="Doré, Roxane" userId="3830369d-09c4-42f7-a0b2-cf2146e74107" providerId="ADAL" clId="{C7AD8568-3B4F-4585-BF62-F32CF94FF865}" dt="2022-06-09T11:53:19.976" v="1651" actId="1076"/>
        <pc:sldMkLst>
          <pc:docMk/>
          <pc:sldMk cId="1280714859" sldId="375"/>
        </pc:sldMkLst>
        <pc:spChg chg="del">
          <ac:chgData name="Doré, Roxane" userId="3830369d-09c4-42f7-a0b2-cf2146e74107" providerId="ADAL" clId="{C7AD8568-3B4F-4585-BF62-F32CF94FF865}" dt="2022-06-09T02:15:45.536" v="295" actId="478"/>
          <ac:spMkLst>
            <pc:docMk/>
            <pc:sldMk cId="1280714859" sldId="375"/>
            <ac:spMk id="2" creationId="{DCA53015-D5B0-4D93-B985-BB6A91EFAB94}"/>
          </ac:spMkLst>
        </pc:spChg>
        <pc:spChg chg="add mod">
          <ac:chgData name="Doré, Roxane" userId="3830369d-09c4-42f7-a0b2-cf2146e74107" providerId="ADAL" clId="{C7AD8568-3B4F-4585-BF62-F32CF94FF865}" dt="2022-06-09T11:53:19.976" v="1651" actId="1076"/>
          <ac:spMkLst>
            <pc:docMk/>
            <pc:sldMk cId="1280714859" sldId="375"/>
            <ac:spMk id="3" creationId="{8CF36237-FAE5-495D-93A4-6CCE5C5AF703}"/>
          </ac:spMkLst>
        </pc:spChg>
        <pc:spChg chg="mod">
          <ac:chgData name="Doré, Roxane" userId="3830369d-09c4-42f7-a0b2-cf2146e74107" providerId="ADAL" clId="{C7AD8568-3B4F-4585-BF62-F32CF94FF865}" dt="2022-06-09T02:16:30.240" v="308" actId="20577"/>
          <ac:spMkLst>
            <pc:docMk/>
            <pc:sldMk cId="1280714859" sldId="375"/>
            <ac:spMk id="6" creationId="{CFFA0B22-6616-B123-C619-95E1ACCACCDA}"/>
          </ac:spMkLst>
        </pc:spChg>
        <pc:graphicFrameChg chg="mod modGraphic">
          <ac:chgData name="Doré, Roxane" userId="3830369d-09c4-42f7-a0b2-cf2146e74107" providerId="ADAL" clId="{C7AD8568-3B4F-4585-BF62-F32CF94FF865}" dt="2022-06-09T11:52:39.822" v="1649" actId="14734"/>
          <ac:graphicFrameMkLst>
            <pc:docMk/>
            <pc:sldMk cId="1280714859" sldId="375"/>
            <ac:graphicFrameMk id="4" creationId="{5C766A8D-FF4C-4D84-A3E4-B24AD7F2F308}"/>
          </ac:graphicFrameMkLst>
        </pc:graphicFrameChg>
      </pc:sldChg>
      <pc:sldChg chg="add">
        <pc:chgData name="Doré, Roxane" userId="3830369d-09c4-42f7-a0b2-cf2146e74107" providerId="ADAL" clId="{C7AD8568-3B4F-4585-BF62-F32CF94FF865}" dt="2022-06-09T02:30:50.602" v="420" actId="2890"/>
        <pc:sldMkLst>
          <pc:docMk/>
          <pc:sldMk cId="905856641" sldId="376"/>
        </pc:sldMkLst>
      </pc:sldChg>
      <pc:sldChg chg="add del">
        <pc:chgData name="Doré, Roxane" userId="3830369d-09c4-42f7-a0b2-cf2146e74107" providerId="ADAL" clId="{C7AD8568-3B4F-4585-BF62-F32CF94FF865}" dt="2022-06-09T02:19:33.578" v="319" actId="47"/>
        <pc:sldMkLst>
          <pc:docMk/>
          <pc:sldMk cId="1952293265" sldId="376"/>
        </pc:sldMkLst>
      </pc:sldChg>
      <pc:sldChg chg="add del">
        <pc:chgData name="Doré, Roxane" userId="3830369d-09c4-42f7-a0b2-cf2146e74107" providerId="ADAL" clId="{C7AD8568-3B4F-4585-BF62-F32CF94FF865}" dt="2022-06-09T02:30:40.770" v="419" actId="47"/>
        <pc:sldMkLst>
          <pc:docMk/>
          <pc:sldMk cId="4279898148" sldId="376"/>
        </pc:sldMkLst>
      </pc:sldChg>
      <pc:sldChg chg="add del">
        <pc:chgData name="Doré, Roxane" userId="3830369d-09c4-42f7-a0b2-cf2146e74107" providerId="ADAL" clId="{C7AD8568-3B4F-4585-BF62-F32CF94FF865}" dt="2022-06-09T02:15:19.471" v="294"/>
        <pc:sldMkLst>
          <pc:docMk/>
          <pc:sldMk cId="839514750" sldId="377"/>
        </pc:sldMkLst>
      </pc:sldChg>
      <pc:sldChg chg="add del">
        <pc:chgData name="Doré, Roxane" userId="3830369d-09c4-42f7-a0b2-cf2146e74107" providerId="ADAL" clId="{C7AD8568-3B4F-4585-BF62-F32CF94FF865}" dt="2022-06-09T02:21:46.115" v="324" actId="47"/>
        <pc:sldMkLst>
          <pc:docMk/>
          <pc:sldMk cId="1644764814" sldId="377"/>
        </pc:sldMkLst>
      </pc:sldChg>
      <pc:sldChg chg="addSp delSp modSp add del mod ord">
        <pc:chgData name="Doré, Roxane" userId="3830369d-09c4-42f7-a0b2-cf2146e74107" providerId="ADAL" clId="{C7AD8568-3B4F-4585-BF62-F32CF94FF865}" dt="2022-06-09T10:13:15.258" v="438"/>
        <pc:sldMkLst>
          <pc:docMk/>
          <pc:sldMk cId="2272568998" sldId="377"/>
        </pc:sldMkLst>
        <pc:spChg chg="add del mod">
          <ac:chgData name="Doré, Roxane" userId="3830369d-09c4-42f7-a0b2-cf2146e74107" providerId="ADAL" clId="{C7AD8568-3B4F-4585-BF62-F32CF94FF865}" dt="2022-06-09T10:12:03.111" v="427" actId="478"/>
          <ac:spMkLst>
            <pc:docMk/>
            <pc:sldMk cId="2272568998" sldId="377"/>
            <ac:spMk id="2" creationId="{17BA4855-A78E-4593-8509-FB740731A39E}"/>
          </ac:spMkLst>
        </pc:spChg>
        <pc:graphicFrameChg chg="modGraphic">
          <ac:chgData name="Doré, Roxane" userId="3830369d-09c4-42f7-a0b2-cf2146e74107" providerId="ADAL" clId="{C7AD8568-3B4F-4585-BF62-F32CF94FF865}" dt="2022-06-09T10:12:43.659" v="432" actId="207"/>
          <ac:graphicFrameMkLst>
            <pc:docMk/>
            <pc:sldMk cId="2272568998" sldId="377"/>
            <ac:graphicFrameMk id="4" creationId="{0B0DF706-903F-43D8-8AE5-1A441C4D9A81}"/>
          </ac:graphicFrameMkLst>
        </pc:graphicFrameChg>
      </pc:sldChg>
      <pc:sldChg chg="add del">
        <pc:chgData name="Doré, Roxane" userId="3830369d-09c4-42f7-a0b2-cf2146e74107" providerId="ADAL" clId="{C7AD8568-3B4F-4585-BF62-F32CF94FF865}" dt="2022-06-09T02:17:43.694" v="310"/>
        <pc:sldMkLst>
          <pc:docMk/>
          <pc:sldMk cId="3205460408" sldId="377"/>
        </pc:sldMkLst>
      </pc:sldChg>
      <pc:sldChg chg="addSp modSp add">
        <pc:chgData name="Doré, Roxane" userId="3830369d-09c4-42f7-a0b2-cf2146e74107" providerId="ADAL" clId="{C7AD8568-3B4F-4585-BF62-F32CF94FF865}" dt="2022-06-09T10:29:50.667" v="1229"/>
        <pc:sldMkLst>
          <pc:docMk/>
          <pc:sldMk cId="1373696073" sldId="378"/>
        </pc:sldMkLst>
        <pc:spChg chg="add mod">
          <ac:chgData name="Doré, Roxane" userId="3830369d-09c4-42f7-a0b2-cf2146e74107" providerId="ADAL" clId="{C7AD8568-3B4F-4585-BF62-F32CF94FF865}" dt="2022-06-09T10:29:50.667" v="1229"/>
          <ac:spMkLst>
            <pc:docMk/>
            <pc:sldMk cId="1373696073" sldId="378"/>
            <ac:spMk id="15" creationId="{11C590BD-E393-4B42-9778-148610E76640}"/>
          </ac:spMkLst>
        </pc:spChg>
      </pc:sldChg>
      <pc:sldChg chg="addSp delSp modSp add mod setBg">
        <pc:chgData name="Doré, Roxane" userId="3830369d-09c4-42f7-a0b2-cf2146e74107" providerId="ADAL" clId="{C7AD8568-3B4F-4585-BF62-F32CF94FF865}" dt="2022-06-09T11:54:30.397" v="1694" actId="14100"/>
        <pc:sldMkLst>
          <pc:docMk/>
          <pc:sldMk cId="3219981896" sldId="379"/>
        </pc:sldMkLst>
        <pc:spChg chg="add mod">
          <ac:chgData name="Doré, Roxane" userId="3830369d-09c4-42f7-a0b2-cf2146e74107" providerId="ADAL" clId="{C7AD8568-3B4F-4585-BF62-F32CF94FF865}" dt="2022-06-09T11:54:30.397" v="1694" actId="14100"/>
          <ac:spMkLst>
            <pc:docMk/>
            <pc:sldMk cId="3219981896" sldId="379"/>
            <ac:spMk id="2" creationId="{AA2E7E5B-E3F4-4732-8B9E-FF15EAB3B570}"/>
          </ac:spMkLst>
        </pc:spChg>
        <pc:spChg chg="del">
          <ac:chgData name="Doré, Roxane" userId="3830369d-09c4-42f7-a0b2-cf2146e74107" providerId="ADAL" clId="{C7AD8568-3B4F-4585-BF62-F32CF94FF865}" dt="2022-06-09T11:53:47.254" v="1653" actId="478"/>
          <ac:spMkLst>
            <pc:docMk/>
            <pc:sldMk cId="3219981896" sldId="379"/>
            <ac:spMk id="3" creationId="{8CF36237-FAE5-495D-93A4-6CCE5C5AF703}"/>
          </ac:spMkLst>
        </pc:spChg>
        <pc:spChg chg="mod">
          <ac:chgData name="Doré, Roxane" userId="3830369d-09c4-42f7-a0b2-cf2146e74107" providerId="ADAL" clId="{C7AD8568-3B4F-4585-BF62-F32CF94FF865}" dt="2022-06-09T11:54:04.777" v="1690" actId="20577"/>
          <ac:spMkLst>
            <pc:docMk/>
            <pc:sldMk cId="3219981896" sldId="379"/>
            <ac:spMk id="6" creationId="{CFFA0B22-6616-B123-C619-95E1ACCACCDA}"/>
          </ac:spMkLst>
        </pc:spChg>
      </pc:sldChg>
      <pc:sldMasterChg chg="addSldLayout">
        <pc:chgData name="Doré, Roxane" userId="3830369d-09c4-42f7-a0b2-cf2146e74107" providerId="ADAL" clId="{C7AD8568-3B4F-4585-BF62-F32CF94FF865}" dt="2022-06-09T02:20:14.968" v="320" actId="27028"/>
        <pc:sldMasterMkLst>
          <pc:docMk/>
          <pc:sldMasterMk cId="3227997812" sldId="2147483667"/>
        </pc:sldMasterMkLst>
        <pc:sldLayoutChg chg="add">
          <pc:chgData name="Doré, Roxane" userId="3830369d-09c4-42f7-a0b2-cf2146e74107" providerId="ADAL" clId="{C7AD8568-3B4F-4585-BF62-F32CF94FF865}" dt="2022-06-09T02:20:14.968" v="320" actId="27028"/>
          <pc:sldLayoutMkLst>
            <pc:docMk/>
            <pc:sldMasterMk cId="3227997812" sldId="2147483667"/>
            <pc:sldLayoutMk cId="2240275753" sldId="2147483739"/>
          </pc:sldLayoutMkLst>
        </pc:sldLayoutChg>
      </pc:sldMasterChg>
      <pc:sldMasterChg chg="del delSldLayout">
        <pc:chgData name="Doré, Roxane" userId="3830369d-09c4-42f7-a0b2-cf2146e74107" providerId="ADAL" clId="{C7AD8568-3B4F-4585-BF62-F32CF94FF865}" dt="2022-06-09T10:30:01.496" v="1230" actId="47"/>
        <pc:sldMasterMkLst>
          <pc:docMk/>
          <pc:sldMasterMk cId="3227997812" sldId="2147483672"/>
        </pc:sldMasterMkLst>
        <pc:sldLayoutChg chg="del">
          <pc:chgData name="Doré, Roxane" userId="3830369d-09c4-42f7-a0b2-cf2146e74107" providerId="ADAL" clId="{C7AD8568-3B4F-4585-BF62-F32CF94FF865}" dt="2022-06-09T10:30:01.496" v="1230" actId="47"/>
          <pc:sldLayoutMkLst>
            <pc:docMk/>
            <pc:sldMasterMk cId="3227997812" sldId="2147483672"/>
            <pc:sldLayoutMk cId="2240275753" sldId="2147483661"/>
          </pc:sldLayoutMkLst>
        </pc:sldLayoutChg>
        <pc:sldLayoutChg chg="del">
          <pc:chgData name="Doré, Roxane" userId="3830369d-09c4-42f7-a0b2-cf2146e74107" providerId="ADAL" clId="{C7AD8568-3B4F-4585-BF62-F32CF94FF865}" dt="2022-06-09T10:30:01.496" v="1230" actId="47"/>
          <pc:sldLayoutMkLst>
            <pc:docMk/>
            <pc:sldMasterMk cId="3227997812" sldId="2147483672"/>
            <pc:sldLayoutMk cId="2576721897" sldId="2147483664"/>
          </pc:sldLayoutMkLst>
        </pc:sldLayoutChg>
      </pc:sldMasterChg>
      <pc:sldMasterChg chg="add del addSldLayout delSldLayout">
        <pc:chgData name="Doré, Roxane" userId="3830369d-09c4-42f7-a0b2-cf2146e74107" providerId="ADAL" clId="{C7AD8568-3B4F-4585-BF62-F32CF94FF865}" dt="2022-06-09T02:21:46.115" v="324" actId="47"/>
        <pc:sldMasterMkLst>
          <pc:docMk/>
          <pc:sldMasterMk cId="2603953361" sldId="2147483750"/>
        </pc:sldMasterMkLst>
        <pc:sldLayoutChg chg="add del">
          <pc:chgData name="Doré, Roxane" userId="3830369d-09c4-42f7-a0b2-cf2146e74107" providerId="ADAL" clId="{C7AD8568-3B4F-4585-BF62-F32CF94FF865}" dt="2022-06-09T02:21:46.115" v="324" actId="47"/>
          <pc:sldLayoutMkLst>
            <pc:docMk/>
            <pc:sldMasterMk cId="2603953361" sldId="2147483750"/>
            <pc:sldLayoutMk cId="4008008381" sldId="2147483741"/>
          </pc:sldLayoutMkLst>
        </pc:sldLayoutChg>
      </pc:sldMasterChg>
    </pc:docChg>
  </pc:docChgLst>
  <pc:docChgLst>
    <pc:chgData name="Doré, Roxane" userId="3830369d-09c4-42f7-a0b2-cf2146e74107" providerId="ADAL" clId="{80012E11-FC5F-48B5-AD37-11F5380B3F0E}"/>
    <pc:docChg chg="undo custSel addSld delSld modSld sldOrd addMainMaster modMainMaster">
      <pc:chgData name="Doré, Roxane" userId="3830369d-09c4-42f7-a0b2-cf2146e74107" providerId="ADAL" clId="{80012E11-FC5F-48B5-AD37-11F5380B3F0E}" dt="2022-06-05T19:52:28.839" v="2158" actId="20577"/>
      <pc:docMkLst>
        <pc:docMk/>
      </pc:docMkLst>
      <pc:sldChg chg="delSp modSp mod">
        <pc:chgData name="Doré, Roxane" userId="3830369d-09c4-42f7-a0b2-cf2146e74107" providerId="ADAL" clId="{80012E11-FC5F-48B5-AD37-11F5380B3F0E}" dt="2022-06-05T19:02:37.797" v="715" actId="14100"/>
        <pc:sldMkLst>
          <pc:docMk/>
          <pc:sldMk cId="3545512179" sldId="261"/>
        </pc:sldMkLst>
        <pc:graphicFrameChg chg="del mod">
          <ac:chgData name="Doré, Roxane" userId="3830369d-09c4-42f7-a0b2-cf2146e74107" providerId="ADAL" clId="{80012E11-FC5F-48B5-AD37-11F5380B3F0E}" dt="2022-06-05T19:02:29.024" v="713" actId="478"/>
          <ac:graphicFrameMkLst>
            <pc:docMk/>
            <pc:sldMk cId="3545512179" sldId="261"/>
            <ac:graphicFrameMk id="6" creationId="{64CB66E1-804D-4F30-B820-4CF69E43FE41}"/>
          </ac:graphicFrameMkLst>
        </pc:graphicFrameChg>
        <pc:picChg chg="mod">
          <ac:chgData name="Doré, Roxane" userId="3830369d-09c4-42f7-a0b2-cf2146e74107" providerId="ADAL" clId="{80012E11-FC5F-48B5-AD37-11F5380B3F0E}" dt="2022-06-05T19:02:37.797" v="715" actId="14100"/>
          <ac:picMkLst>
            <pc:docMk/>
            <pc:sldMk cId="3545512179" sldId="261"/>
            <ac:picMk id="2" creationId="{360E8C21-8E9B-FDEA-8E38-B3CC93FFBFA9}"/>
          </ac:picMkLst>
        </pc:picChg>
      </pc:sldChg>
      <pc:sldChg chg="modSp">
        <pc:chgData name="Doré, Roxane" userId="3830369d-09c4-42f7-a0b2-cf2146e74107" providerId="ADAL" clId="{80012E11-FC5F-48B5-AD37-11F5380B3F0E}" dt="2022-06-05T18:59:01.701" v="701" actId="208"/>
        <pc:sldMkLst>
          <pc:docMk/>
          <pc:sldMk cId="58541168" sldId="273"/>
        </pc:sldMkLst>
        <pc:graphicFrameChg chg="mod">
          <ac:chgData name="Doré, Roxane" userId="3830369d-09c4-42f7-a0b2-cf2146e74107" providerId="ADAL" clId="{80012E11-FC5F-48B5-AD37-11F5380B3F0E}" dt="2022-06-05T18:59:01.701" v="701" actId="208"/>
          <ac:graphicFrameMkLst>
            <pc:docMk/>
            <pc:sldMk cId="58541168" sldId="273"/>
            <ac:graphicFrameMk id="4" creationId="{B269440A-7DC7-447E-85F7-B658CD356FDE}"/>
          </ac:graphicFrameMkLst>
        </pc:graphicFrameChg>
      </pc:sldChg>
      <pc:sldChg chg="addSp delSp modSp mod setBg modCm">
        <pc:chgData name="Doré, Roxane" userId="3830369d-09c4-42f7-a0b2-cf2146e74107" providerId="ADAL" clId="{80012E11-FC5F-48B5-AD37-11F5380B3F0E}" dt="2022-06-05T19:37:43.978" v="2068"/>
        <pc:sldMkLst>
          <pc:docMk/>
          <pc:sldMk cId="3191987920" sldId="275"/>
        </pc:sldMkLst>
        <pc:spChg chg="mod">
          <ac:chgData name="Doré, Roxane" userId="3830369d-09c4-42f7-a0b2-cf2146e74107" providerId="ADAL" clId="{80012E11-FC5F-48B5-AD37-11F5380B3F0E}" dt="2022-06-05T19:37:04.208" v="2063" actId="255"/>
          <ac:spMkLst>
            <pc:docMk/>
            <pc:sldMk cId="3191987920" sldId="275"/>
            <ac:spMk id="2" creationId="{AC39EA6F-1182-42DC-8CD7-8B2A4E9EE34A}"/>
          </ac:spMkLst>
        </pc:spChg>
        <pc:spChg chg="mod">
          <ac:chgData name="Doré, Roxane" userId="3830369d-09c4-42f7-a0b2-cf2146e74107" providerId="ADAL" clId="{80012E11-FC5F-48B5-AD37-11F5380B3F0E}" dt="2022-06-05T19:37:11.116" v="2064" actId="255"/>
          <ac:spMkLst>
            <pc:docMk/>
            <pc:sldMk cId="3191987920" sldId="275"/>
            <ac:spMk id="3" creationId="{DFFC4660-2CAC-4B7E-8CC0-DC01B9B14368}"/>
          </ac:spMkLst>
        </pc:spChg>
        <pc:spChg chg="add mod">
          <ac:chgData name="Doré, Roxane" userId="3830369d-09c4-42f7-a0b2-cf2146e74107" providerId="ADAL" clId="{80012E11-FC5F-48B5-AD37-11F5380B3F0E}" dt="2022-06-05T19:37:35.879" v="2067" actId="14100"/>
          <ac:spMkLst>
            <pc:docMk/>
            <pc:sldMk cId="3191987920" sldId="275"/>
            <ac:spMk id="9" creationId="{B34257D7-7C99-413D-B938-B089C6BB4674}"/>
          </ac:spMkLst>
        </pc:spChg>
        <pc:spChg chg="add del">
          <ac:chgData name="Doré, Roxane" userId="3830369d-09c4-42f7-a0b2-cf2146e74107" providerId="ADAL" clId="{80012E11-FC5F-48B5-AD37-11F5380B3F0E}" dt="2022-06-05T19:36:09.231" v="2057" actId="26606"/>
          <ac:spMkLst>
            <pc:docMk/>
            <pc:sldMk cId="3191987920" sldId="275"/>
            <ac:spMk id="26" creationId="{91F32EBA-ED97-466E-8CFA-8382584155D0}"/>
          </ac:spMkLst>
        </pc:spChg>
        <pc:spChg chg="add del">
          <ac:chgData name="Doré, Roxane" userId="3830369d-09c4-42f7-a0b2-cf2146e74107" providerId="ADAL" clId="{80012E11-FC5F-48B5-AD37-11F5380B3F0E}" dt="2022-06-05T19:36:09.231" v="2057" actId="26606"/>
          <ac:spMkLst>
            <pc:docMk/>
            <pc:sldMk cId="3191987920" sldId="275"/>
            <ac:spMk id="28" creationId="{62A38935-BB53-4DF7-A56E-48DD25B685D7}"/>
          </ac:spMkLst>
        </pc:spChg>
        <pc:spChg chg="add del">
          <ac:chgData name="Doré, Roxane" userId="3830369d-09c4-42f7-a0b2-cf2146e74107" providerId="ADAL" clId="{80012E11-FC5F-48B5-AD37-11F5380B3F0E}" dt="2022-06-05T19:35:23.811" v="2051" actId="26606"/>
          <ac:spMkLst>
            <pc:docMk/>
            <pc:sldMk cId="3191987920" sldId="275"/>
            <ac:spMk id="33" creationId="{85EE8969-963B-4684-B457-EC3E23FEE8C1}"/>
          </ac:spMkLst>
        </pc:spChg>
        <pc:spChg chg="add del">
          <ac:chgData name="Doré, Roxane" userId="3830369d-09c4-42f7-a0b2-cf2146e74107" providerId="ADAL" clId="{80012E11-FC5F-48B5-AD37-11F5380B3F0E}" dt="2022-06-05T19:35:23.811" v="2051" actId="26606"/>
          <ac:spMkLst>
            <pc:docMk/>
            <pc:sldMk cId="3191987920" sldId="275"/>
            <ac:spMk id="35" creationId="{FF6CD192-AEC2-4532-8B04-F0222376472A}"/>
          </ac:spMkLst>
        </pc:spChg>
        <pc:graphicFrameChg chg="add del modGraphic">
          <ac:chgData name="Doré, Roxane" userId="3830369d-09c4-42f7-a0b2-cf2146e74107" providerId="ADAL" clId="{80012E11-FC5F-48B5-AD37-11F5380B3F0E}" dt="2022-06-05T19:32:45.691" v="2046" actId="478"/>
          <ac:graphicFrameMkLst>
            <pc:docMk/>
            <pc:sldMk cId="3191987920" sldId="275"/>
            <ac:graphicFrameMk id="6" creationId="{24211080-236D-447D-9C3B-D1B807F9FAB6}"/>
          </ac:graphicFrameMkLst>
        </pc:graphicFrameChg>
        <pc:picChg chg="del mod">
          <ac:chgData name="Doré, Roxane" userId="3830369d-09c4-42f7-a0b2-cf2146e74107" providerId="ADAL" clId="{80012E11-FC5F-48B5-AD37-11F5380B3F0E}" dt="2022-06-05T19:35:54.009" v="2056" actId="478"/>
          <ac:picMkLst>
            <pc:docMk/>
            <pc:sldMk cId="3191987920" sldId="275"/>
            <ac:picMk id="5" creationId="{FE857CFE-464C-97DD-CFD3-0B7DDB0A8F2B}"/>
          </ac:picMkLst>
        </pc:picChg>
        <pc:picChg chg="add mod">
          <ac:chgData name="Doré, Roxane" userId="3830369d-09c4-42f7-a0b2-cf2146e74107" providerId="ADAL" clId="{80012E11-FC5F-48B5-AD37-11F5380B3F0E}" dt="2022-06-05T19:37:24.895" v="2065" actId="29295"/>
          <ac:picMkLst>
            <pc:docMk/>
            <pc:sldMk cId="3191987920" sldId="275"/>
            <ac:picMk id="8" creationId="{008F9134-BC98-4C07-BA46-1A802C91E0B1}"/>
          </ac:picMkLst>
        </pc:picChg>
        <pc:cxnChg chg="add">
          <ac:chgData name="Doré, Roxane" userId="3830369d-09c4-42f7-a0b2-cf2146e74107" providerId="ADAL" clId="{80012E11-FC5F-48B5-AD37-11F5380B3F0E}" dt="2022-06-05T19:36:09.231" v="2057" actId="26606"/>
          <ac:cxnSpMkLst>
            <pc:docMk/>
            <pc:sldMk cId="3191987920" sldId="275"/>
            <ac:cxnSpMk id="30" creationId="{A7F400EE-A8A5-48AF-B4D6-291B52C6F0B0}"/>
          </ac:cxnSpMkLst>
        </pc:cxnChg>
        <pc:cxnChg chg="add del">
          <ac:chgData name="Doré, Roxane" userId="3830369d-09c4-42f7-a0b2-cf2146e74107" providerId="ADAL" clId="{80012E11-FC5F-48B5-AD37-11F5380B3F0E}" dt="2022-06-05T19:35:23.811" v="2051" actId="26606"/>
          <ac:cxnSpMkLst>
            <pc:docMk/>
            <pc:sldMk cId="3191987920" sldId="275"/>
            <ac:cxnSpMk id="37" creationId="{ED22D97A-9000-40A1-A671-A23DB8BF93C3}"/>
          </ac:cxnSpMkLst>
        </pc:cxnChg>
      </pc:sldChg>
      <pc:sldChg chg="addSp delSp modSp mod modCm">
        <pc:chgData name="Doré, Roxane" userId="3830369d-09c4-42f7-a0b2-cf2146e74107" providerId="ADAL" clId="{80012E11-FC5F-48B5-AD37-11F5380B3F0E}" dt="2022-06-05T19:42:40.421" v="2086" actId="207"/>
        <pc:sldMkLst>
          <pc:docMk/>
          <pc:sldMk cId="2079583089" sldId="276"/>
        </pc:sldMkLst>
        <pc:spChg chg="mod">
          <ac:chgData name="Doré, Roxane" userId="3830369d-09c4-42f7-a0b2-cf2146e74107" providerId="ADAL" clId="{80012E11-FC5F-48B5-AD37-11F5380B3F0E}" dt="2022-06-05T19:26:54.983" v="1959" actId="1076"/>
          <ac:spMkLst>
            <pc:docMk/>
            <pc:sldMk cId="2079583089" sldId="276"/>
            <ac:spMk id="2" creationId="{AC39EA6F-1182-42DC-8CD7-8B2A4E9EE34A}"/>
          </ac:spMkLst>
        </pc:spChg>
        <pc:spChg chg="del mod">
          <ac:chgData name="Doré, Roxane" userId="3830369d-09c4-42f7-a0b2-cf2146e74107" providerId="ADAL" clId="{80012E11-FC5F-48B5-AD37-11F5380B3F0E}" dt="2022-06-05T19:25:40.613" v="1950" actId="26606"/>
          <ac:spMkLst>
            <pc:docMk/>
            <pc:sldMk cId="2079583089" sldId="276"/>
            <ac:spMk id="3" creationId="{DFFC4660-2CAC-4B7E-8CC0-DC01B9B14368}"/>
          </ac:spMkLst>
        </pc:spChg>
        <pc:spChg chg="add mod">
          <ac:chgData name="Doré, Roxane" userId="3830369d-09c4-42f7-a0b2-cf2146e74107" providerId="ADAL" clId="{80012E11-FC5F-48B5-AD37-11F5380B3F0E}" dt="2022-06-05T19:28:19.876" v="1992" actId="14100"/>
          <ac:spMkLst>
            <pc:docMk/>
            <pc:sldMk cId="2079583089" sldId="276"/>
            <ac:spMk id="6" creationId="{F01115F1-37EF-4C65-B678-08C7D7CB92E5}"/>
          </ac:spMkLst>
        </pc:spChg>
        <pc:graphicFrameChg chg="add mod modGraphic">
          <ac:chgData name="Doré, Roxane" userId="3830369d-09c4-42f7-a0b2-cf2146e74107" providerId="ADAL" clId="{80012E11-FC5F-48B5-AD37-11F5380B3F0E}" dt="2022-06-05T19:42:40.421" v="2086" actId="207"/>
          <ac:graphicFrameMkLst>
            <pc:docMk/>
            <pc:sldMk cId="2079583089" sldId="276"/>
            <ac:graphicFrameMk id="5" creationId="{E8EDDA11-C9EA-A20D-1C83-DA6C56B83692}"/>
          </ac:graphicFrameMkLst>
        </pc:graphicFrameChg>
      </pc:sldChg>
      <pc:sldChg chg="addSp delSp modSp mod">
        <pc:chgData name="Doré, Roxane" userId="3830369d-09c4-42f7-a0b2-cf2146e74107" providerId="ADAL" clId="{80012E11-FC5F-48B5-AD37-11F5380B3F0E}" dt="2022-06-05T19:52:28.839" v="2158" actId="20577"/>
        <pc:sldMkLst>
          <pc:docMk/>
          <pc:sldMk cId="3912212873" sldId="279"/>
        </pc:sldMkLst>
        <pc:spChg chg="mod">
          <ac:chgData name="Doré, Roxane" userId="3830369d-09c4-42f7-a0b2-cf2146e74107" providerId="ADAL" clId="{80012E11-FC5F-48B5-AD37-11F5380B3F0E}" dt="2022-06-05T19:49:13.290" v="2124" actId="1076"/>
          <ac:spMkLst>
            <pc:docMk/>
            <pc:sldMk cId="3912212873" sldId="279"/>
            <ac:spMk id="2" creationId="{AC39EA6F-1182-42DC-8CD7-8B2A4E9EE34A}"/>
          </ac:spMkLst>
        </pc:spChg>
        <pc:spChg chg="mod">
          <ac:chgData name="Doré, Roxane" userId="3830369d-09c4-42f7-a0b2-cf2146e74107" providerId="ADAL" clId="{80012E11-FC5F-48B5-AD37-11F5380B3F0E}" dt="2022-06-05T19:52:28.839" v="2158" actId="20577"/>
          <ac:spMkLst>
            <pc:docMk/>
            <pc:sldMk cId="3912212873" sldId="279"/>
            <ac:spMk id="3" creationId="{DFFC4660-2CAC-4B7E-8CC0-DC01B9B14368}"/>
          </ac:spMkLst>
        </pc:spChg>
        <pc:spChg chg="add del mod">
          <ac:chgData name="Doré, Roxane" userId="3830369d-09c4-42f7-a0b2-cf2146e74107" providerId="ADAL" clId="{80012E11-FC5F-48B5-AD37-11F5380B3F0E}" dt="2022-06-05T19:50:04.368" v="2136" actId="478"/>
          <ac:spMkLst>
            <pc:docMk/>
            <pc:sldMk cId="3912212873" sldId="279"/>
            <ac:spMk id="8" creationId="{2079E9DD-BEA8-42F1-951F-D09DA1D9DD65}"/>
          </ac:spMkLst>
        </pc:spChg>
        <pc:picChg chg="add del mod">
          <ac:chgData name="Doré, Roxane" userId="3830369d-09c4-42f7-a0b2-cf2146e74107" providerId="ADAL" clId="{80012E11-FC5F-48B5-AD37-11F5380B3F0E}" dt="2022-06-05T19:44:04.186" v="2096" actId="931"/>
          <ac:picMkLst>
            <pc:docMk/>
            <pc:sldMk cId="3912212873" sldId="279"/>
            <ac:picMk id="5" creationId="{8AD74459-1973-4DBE-AF85-07A6B023E7DD}"/>
          </ac:picMkLst>
        </pc:picChg>
        <pc:picChg chg="add mod ord modCrop">
          <ac:chgData name="Doré, Roxane" userId="3830369d-09c4-42f7-a0b2-cf2146e74107" providerId="ADAL" clId="{80012E11-FC5F-48B5-AD37-11F5380B3F0E}" dt="2022-06-05T19:52:15.995" v="2156" actId="1076"/>
          <ac:picMkLst>
            <pc:docMk/>
            <pc:sldMk cId="3912212873" sldId="279"/>
            <ac:picMk id="7" creationId="{5D5F519D-F339-46E3-A0BA-2AE16EA85345}"/>
          </ac:picMkLst>
        </pc:picChg>
      </pc:sldChg>
      <pc:sldChg chg="addSp delSp modSp mod setBg">
        <pc:chgData name="Doré, Roxane" userId="3830369d-09c4-42f7-a0b2-cf2146e74107" providerId="ADAL" clId="{80012E11-FC5F-48B5-AD37-11F5380B3F0E}" dt="2022-06-05T19:37:55.507" v="2069"/>
        <pc:sldMkLst>
          <pc:docMk/>
          <pc:sldMk cId="2091828347" sldId="283"/>
        </pc:sldMkLst>
        <pc:spChg chg="mod">
          <ac:chgData name="Doré, Roxane" userId="3830369d-09c4-42f7-a0b2-cf2146e74107" providerId="ADAL" clId="{80012E11-FC5F-48B5-AD37-11F5380B3F0E}" dt="2022-06-05T19:32:25.207" v="2044" actId="207"/>
          <ac:spMkLst>
            <pc:docMk/>
            <pc:sldMk cId="2091828347" sldId="283"/>
            <ac:spMk id="2" creationId="{AC39EA6F-1182-42DC-8CD7-8B2A4E9EE34A}"/>
          </ac:spMkLst>
        </pc:spChg>
        <pc:spChg chg="mod">
          <ac:chgData name="Doré, Roxane" userId="3830369d-09c4-42f7-a0b2-cf2146e74107" providerId="ADAL" clId="{80012E11-FC5F-48B5-AD37-11F5380B3F0E}" dt="2022-06-05T19:32:22.240" v="2043" actId="207"/>
          <ac:spMkLst>
            <pc:docMk/>
            <pc:sldMk cId="2091828347" sldId="283"/>
            <ac:spMk id="3" creationId="{DFFC4660-2CAC-4B7E-8CC0-DC01B9B14368}"/>
          </ac:spMkLst>
        </pc:spChg>
        <pc:spChg chg="add mod">
          <ac:chgData name="Doré, Roxane" userId="3830369d-09c4-42f7-a0b2-cf2146e74107" providerId="ADAL" clId="{80012E11-FC5F-48B5-AD37-11F5380B3F0E}" dt="2022-06-05T18:53:10.873" v="508" actId="1035"/>
          <ac:spMkLst>
            <pc:docMk/>
            <pc:sldMk cId="2091828347" sldId="283"/>
            <ac:spMk id="6" creationId="{4CA55404-EEAA-4E8D-9988-6732A58466C4}"/>
          </ac:spMkLst>
        </pc:spChg>
        <pc:spChg chg="del">
          <ac:chgData name="Doré, Roxane" userId="3830369d-09c4-42f7-a0b2-cf2146e74107" providerId="ADAL" clId="{80012E11-FC5F-48B5-AD37-11F5380B3F0E}" dt="2022-06-05T18:51:18.377" v="489" actId="26606"/>
          <ac:spMkLst>
            <pc:docMk/>
            <pc:sldMk cId="2091828347" sldId="283"/>
            <ac:spMk id="28" creationId="{C4E4288A-DFC8-40A2-90E5-70E851A933AD}"/>
          </ac:spMkLst>
        </pc:spChg>
        <pc:spChg chg="del">
          <ac:chgData name="Doré, Roxane" userId="3830369d-09c4-42f7-a0b2-cf2146e74107" providerId="ADAL" clId="{80012E11-FC5F-48B5-AD37-11F5380B3F0E}" dt="2022-06-05T18:51:18.377" v="489" actId="26606"/>
          <ac:spMkLst>
            <pc:docMk/>
            <pc:sldMk cId="2091828347" sldId="283"/>
            <ac:spMk id="29" creationId="{A94A2FC9-6D19-473C-B868-99FDB2044AA9}"/>
          </ac:spMkLst>
        </pc:spChg>
        <pc:spChg chg="del">
          <ac:chgData name="Doré, Roxane" userId="3830369d-09c4-42f7-a0b2-cf2146e74107" providerId="ADAL" clId="{80012E11-FC5F-48B5-AD37-11F5380B3F0E}" dt="2022-06-05T18:51:18.377" v="489" actId="26606"/>
          <ac:spMkLst>
            <pc:docMk/>
            <pc:sldMk cId="2091828347" sldId="283"/>
            <ac:spMk id="30" creationId="{8BED0409-854E-49C4-876E-A78C6D881BC8}"/>
          </ac:spMkLst>
        </pc:spChg>
        <pc:spChg chg="del">
          <ac:chgData name="Doré, Roxane" userId="3830369d-09c4-42f7-a0b2-cf2146e74107" providerId="ADAL" clId="{80012E11-FC5F-48B5-AD37-11F5380B3F0E}" dt="2022-06-05T18:51:18.377" v="489" actId="26606"/>
          <ac:spMkLst>
            <pc:docMk/>
            <pc:sldMk cId="2091828347" sldId="283"/>
            <ac:spMk id="32" creationId="{D4340B2E-01FD-4F5D-9C4D-AD3923AD20BA}"/>
          </ac:spMkLst>
        </pc:spChg>
        <pc:picChg chg="add mod modCrop">
          <ac:chgData name="Doré, Roxane" userId="3830369d-09c4-42f7-a0b2-cf2146e74107" providerId="ADAL" clId="{80012E11-FC5F-48B5-AD37-11F5380B3F0E}" dt="2022-06-05T18:52:31.309" v="501" actId="1076"/>
          <ac:picMkLst>
            <pc:docMk/>
            <pc:sldMk cId="2091828347" sldId="283"/>
            <ac:picMk id="5" creationId="{7829F0F0-5D26-448E-8C47-D4339C77FCB1}"/>
          </ac:picMkLst>
        </pc:picChg>
        <pc:picChg chg="del">
          <ac:chgData name="Doré, Roxane" userId="3830369d-09c4-42f7-a0b2-cf2146e74107" providerId="ADAL" clId="{80012E11-FC5F-48B5-AD37-11F5380B3F0E}" dt="2022-06-05T18:50:30.397" v="486" actId="478"/>
          <ac:picMkLst>
            <pc:docMk/>
            <pc:sldMk cId="2091828347" sldId="283"/>
            <ac:picMk id="7" creationId="{5F05DE9C-3BBA-4FFD-D755-7B50ABC81853}"/>
          </ac:picMkLst>
        </pc:picChg>
        <pc:picChg chg="del">
          <ac:chgData name="Doré, Roxane" userId="3830369d-09c4-42f7-a0b2-cf2146e74107" providerId="ADAL" clId="{80012E11-FC5F-48B5-AD37-11F5380B3F0E}" dt="2022-06-05T18:50:35.575" v="488" actId="478"/>
          <ac:picMkLst>
            <pc:docMk/>
            <pc:sldMk cId="2091828347" sldId="283"/>
            <ac:picMk id="9" creationId="{367293C9-D6E7-3749-0F0B-824D70C6E165}"/>
          </ac:picMkLst>
        </pc:picChg>
        <pc:picChg chg="del">
          <ac:chgData name="Doré, Roxane" userId="3830369d-09c4-42f7-a0b2-cf2146e74107" providerId="ADAL" clId="{80012E11-FC5F-48B5-AD37-11F5380B3F0E}" dt="2022-06-05T18:50:32.930" v="487" actId="478"/>
          <ac:picMkLst>
            <pc:docMk/>
            <pc:sldMk cId="2091828347" sldId="283"/>
            <ac:picMk id="11" creationId="{393A576D-CE4C-5FCE-F088-FEEA1A4090B0}"/>
          </ac:picMkLst>
        </pc:picChg>
        <pc:picChg chg="add">
          <ac:chgData name="Doré, Roxane" userId="3830369d-09c4-42f7-a0b2-cf2146e74107" providerId="ADAL" clId="{80012E11-FC5F-48B5-AD37-11F5380B3F0E}" dt="2022-06-05T18:51:18.377" v="489" actId="26606"/>
          <ac:picMkLst>
            <pc:docMk/>
            <pc:sldMk cId="2091828347" sldId="283"/>
            <ac:picMk id="34" creationId="{6B8DAA33-E19B-F88D-98BA-0D72AB4B7FA9}"/>
          </ac:picMkLst>
        </pc:picChg>
        <pc:cxnChg chg="add">
          <ac:chgData name="Doré, Roxane" userId="3830369d-09c4-42f7-a0b2-cf2146e74107" providerId="ADAL" clId="{80012E11-FC5F-48B5-AD37-11F5380B3F0E}" dt="2022-06-05T18:51:18.377" v="489" actId="26606"/>
          <ac:cxnSpMkLst>
            <pc:docMk/>
            <pc:sldMk cId="2091828347" sldId="283"/>
            <ac:cxnSpMk id="38" creationId="{A7F400EE-A8A5-48AF-B4D6-291B52C6F0B0}"/>
          </ac:cxnSpMkLst>
        </pc:cxnChg>
      </pc:sldChg>
      <pc:sldChg chg="modSp mod">
        <pc:chgData name="Doré, Roxane" userId="3830369d-09c4-42f7-a0b2-cf2146e74107" providerId="ADAL" clId="{80012E11-FC5F-48B5-AD37-11F5380B3F0E}" dt="2022-06-05T18:36:35.585" v="109" actId="20577"/>
        <pc:sldMkLst>
          <pc:docMk/>
          <pc:sldMk cId="2961771734" sldId="285"/>
        </pc:sldMkLst>
        <pc:spChg chg="mod">
          <ac:chgData name="Doré, Roxane" userId="3830369d-09c4-42f7-a0b2-cf2146e74107" providerId="ADAL" clId="{80012E11-FC5F-48B5-AD37-11F5380B3F0E}" dt="2022-06-05T18:36:35.585" v="109" actId="20577"/>
          <ac:spMkLst>
            <pc:docMk/>
            <pc:sldMk cId="2961771734" sldId="285"/>
            <ac:spMk id="2" creationId="{AC39EA6F-1182-42DC-8CD7-8B2A4E9EE34A}"/>
          </ac:spMkLst>
        </pc:spChg>
      </pc:sldChg>
      <pc:sldChg chg="modSp mod">
        <pc:chgData name="Doré, Roxane" userId="3830369d-09c4-42f7-a0b2-cf2146e74107" providerId="ADAL" clId="{80012E11-FC5F-48B5-AD37-11F5380B3F0E}" dt="2022-06-05T18:42:10.936" v="357" actId="255"/>
        <pc:sldMkLst>
          <pc:docMk/>
          <pc:sldMk cId="3019497838" sldId="289"/>
        </pc:sldMkLst>
        <pc:spChg chg="mod">
          <ac:chgData name="Doré, Roxane" userId="3830369d-09c4-42f7-a0b2-cf2146e74107" providerId="ADAL" clId="{80012E11-FC5F-48B5-AD37-11F5380B3F0E}" dt="2022-06-05T18:42:10.936" v="357" actId="255"/>
          <ac:spMkLst>
            <pc:docMk/>
            <pc:sldMk cId="3019497838" sldId="289"/>
            <ac:spMk id="3" creationId="{DFFC4660-2CAC-4B7E-8CC0-DC01B9B14368}"/>
          </ac:spMkLst>
        </pc:spChg>
      </pc:sldChg>
      <pc:sldChg chg="modSp mod">
        <pc:chgData name="Doré, Roxane" userId="3830369d-09c4-42f7-a0b2-cf2146e74107" providerId="ADAL" clId="{80012E11-FC5F-48B5-AD37-11F5380B3F0E}" dt="2022-06-05T18:47:39.168" v="474" actId="1076"/>
        <pc:sldMkLst>
          <pc:docMk/>
          <pc:sldMk cId="3807319028" sldId="305"/>
        </pc:sldMkLst>
        <pc:spChg chg="mod">
          <ac:chgData name="Doré, Roxane" userId="3830369d-09c4-42f7-a0b2-cf2146e74107" providerId="ADAL" clId="{80012E11-FC5F-48B5-AD37-11F5380B3F0E}" dt="2022-06-05T18:47:39.168" v="474" actId="1076"/>
          <ac:spMkLst>
            <pc:docMk/>
            <pc:sldMk cId="3807319028" sldId="305"/>
            <ac:spMk id="2" creationId="{AC39EA6F-1182-42DC-8CD7-8B2A4E9EE34A}"/>
          </ac:spMkLst>
        </pc:spChg>
      </pc:sldChg>
      <pc:sldChg chg="modSp mod">
        <pc:chgData name="Doré, Roxane" userId="3830369d-09c4-42f7-a0b2-cf2146e74107" providerId="ADAL" clId="{80012E11-FC5F-48B5-AD37-11F5380B3F0E}" dt="2022-06-05T19:07:52.604" v="842" actId="5793"/>
        <pc:sldMkLst>
          <pc:docMk/>
          <pc:sldMk cId="2284024726" sldId="310"/>
        </pc:sldMkLst>
        <pc:spChg chg="mod">
          <ac:chgData name="Doré, Roxane" userId="3830369d-09c4-42f7-a0b2-cf2146e74107" providerId="ADAL" clId="{80012E11-FC5F-48B5-AD37-11F5380B3F0E}" dt="2022-06-05T19:07:52.604" v="842" actId="5793"/>
          <ac:spMkLst>
            <pc:docMk/>
            <pc:sldMk cId="2284024726" sldId="310"/>
            <ac:spMk id="3" creationId="{DFFC4660-2CAC-4B7E-8CC0-DC01B9B14368}"/>
          </ac:spMkLst>
        </pc:spChg>
      </pc:sldChg>
      <pc:sldChg chg="delSp modSp mod modCm">
        <pc:chgData name="Doré, Roxane" userId="3830369d-09c4-42f7-a0b2-cf2146e74107" providerId="ADAL" clId="{80012E11-FC5F-48B5-AD37-11F5380B3F0E}" dt="2022-06-05T19:23:13.964" v="1913" actId="13926"/>
        <pc:sldMkLst>
          <pc:docMk/>
          <pc:sldMk cId="1489511984" sldId="315"/>
        </pc:sldMkLst>
        <pc:spChg chg="mod">
          <ac:chgData name="Doré, Roxane" userId="3830369d-09c4-42f7-a0b2-cf2146e74107" providerId="ADAL" clId="{80012E11-FC5F-48B5-AD37-11F5380B3F0E}" dt="2022-06-05T19:22:21.611" v="1867" actId="14100"/>
          <ac:spMkLst>
            <pc:docMk/>
            <pc:sldMk cId="1489511984" sldId="315"/>
            <ac:spMk id="6" creationId="{244A25BD-AB8A-40B7-A282-2368240C40E2}"/>
          </ac:spMkLst>
        </pc:spChg>
        <pc:spChg chg="mod">
          <ac:chgData name="Doré, Roxane" userId="3830369d-09c4-42f7-a0b2-cf2146e74107" providerId="ADAL" clId="{80012E11-FC5F-48B5-AD37-11F5380B3F0E}" dt="2022-06-05T19:23:13.964" v="1913" actId="13926"/>
          <ac:spMkLst>
            <pc:docMk/>
            <pc:sldMk cId="1489511984" sldId="315"/>
            <ac:spMk id="7" creationId="{E54EE2F1-586F-4700-97CE-D46DFDDA531F}"/>
          </ac:spMkLst>
        </pc:spChg>
        <pc:spChg chg="del mod">
          <ac:chgData name="Doré, Roxane" userId="3830369d-09c4-42f7-a0b2-cf2146e74107" providerId="ADAL" clId="{80012E11-FC5F-48B5-AD37-11F5380B3F0E}" dt="2022-06-05T19:21:18.352" v="1772" actId="21"/>
          <ac:spMkLst>
            <pc:docMk/>
            <pc:sldMk cId="1489511984" sldId="315"/>
            <ac:spMk id="11" creationId="{77F7D24F-767F-4AE8-8CC9-BA434CE7EC20}"/>
          </ac:spMkLst>
        </pc:spChg>
        <pc:picChg chg="del mod">
          <ac:chgData name="Doré, Roxane" userId="3830369d-09c4-42f7-a0b2-cf2146e74107" providerId="ADAL" clId="{80012E11-FC5F-48B5-AD37-11F5380B3F0E}" dt="2022-06-05T19:21:18.352" v="1772" actId="21"/>
          <ac:picMkLst>
            <pc:docMk/>
            <pc:sldMk cId="1489511984" sldId="315"/>
            <ac:picMk id="8" creationId="{98278A57-A6A6-BF14-7880-8A17498A4F65}"/>
          </ac:picMkLst>
        </pc:picChg>
      </pc:sldChg>
      <pc:sldChg chg="addSp delSp modSp mod">
        <pc:chgData name="Doré, Roxane" userId="3830369d-09c4-42f7-a0b2-cf2146e74107" providerId="ADAL" clId="{80012E11-FC5F-48B5-AD37-11F5380B3F0E}" dt="2022-06-05T18:46:04.846" v="469" actId="207"/>
        <pc:sldMkLst>
          <pc:docMk/>
          <pc:sldMk cId="2596841923" sldId="316"/>
        </pc:sldMkLst>
        <pc:spChg chg="add del mod">
          <ac:chgData name="Doré, Roxane" userId="3830369d-09c4-42f7-a0b2-cf2146e74107" providerId="ADAL" clId="{80012E11-FC5F-48B5-AD37-11F5380B3F0E}" dt="2022-06-05T18:32:46.099" v="28" actId="478"/>
          <ac:spMkLst>
            <pc:docMk/>
            <pc:sldMk cId="2596841923" sldId="316"/>
            <ac:spMk id="3" creationId="{2CF38754-9153-4B5C-8FEC-EAE24AA454AA}"/>
          </ac:spMkLst>
        </pc:spChg>
        <pc:spChg chg="mod">
          <ac:chgData name="Doré, Roxane" userId="3830369d-09c4-42f7-a0b2-cf2146e74107" providerId="ADAL" clId="{80012E11-FC5F-48B5-AD37-11F5380B3F0E}" dt="2022-06-05T18:46:04.846" v="469" actId="207"/>
          <ac:spMkLst>
            <pc:docMk/>
            <pc:sldMk cId="2596841923" sldId="316"/>
            <ac:spMk id="8" creationId="{CF7197F2-ACA6-4779-B453-9886780EB5BB}"/>
          </ac:spMkLst>
        </pc:spChg>
        <pc:spChg chg="del mod">
          <ac:chgData name="Doré, Roxane" userId="3830369d-09c4-42f7-a0b2-cf2146e74107" providerId="ADAL" clId="{80012E11-FC5F-48B5-AD37-11F5380B3F0E}" dt="2022-06-05T18:32:32.966" v="25" actId="478"/>
          <ac:spMkLst>
            <pc:docMk/>
            <pc:sldMk cId="2596841923" sldId="316"/>
            <ac:spMk id="9" creationId="{0DCA2B94-656B-40CA-B5F0-11D7BD1E614C}"/>
          </ac:spMkLst>
        </pc:spChg>
        <pc:spChg chg="del">
          <ac:chgData name="Doré, Roxane" userId="3830369d-09c4-42f7-a0b2-cf2146e74107" providerId="ADAL" clId="{80012E11-FC5F-48B5-AD37-11F5380B3F0E}" dt="2022-06-05T18:30:20.108" v="1" actId="478"/>
          <ac:spMkLst>
            <pc:docMk/>
            <pc:sldMk cId="2596841923" sldId="316"/>
            <ac:spMk id="11" creationId="{77F7D24F-767F-4AE8-8CC9-BA434CE7EC20}"/>
          </ac:spMkLst>
        </pc:spChg>
        <pc:graphicFrameChg chg="add mod modGraphic">
          <ac:chgData name="Doré, Roxane" userId="3830369d-09c4-42f7-a0b2-cf2146e74107" providerId="ADAL" clId="{80012E11-FC5F-48B5-AD37-11F5380B3F0E}" dt="2022-06-05T18:33:01.834" v="30" actId="1076"/>
          <ac:graphicFrameMkLst>
            <pc:docMk/>
            <pc:sldMk cId="2596841923" sldId="316"/>
            <ac:graphicFrameMk id="10" creationId="{78CD96A9-3F8B-4F38-A170-D2F12F67948D}"/>
          </ac:graphicFrameMkLst>
        </pc:graphicFrameChg>
        <pc:picChg chg="del">
          <ac:chgData name="Doré, Roxane" userId="3830369d-09c4-42f7-a0b2-cf2146e74107" providerId="ADAL" clId="{80012E11-FC5F-48B5-AD37-11F5380B3F0E}" dt="2022-06-05T18:30:17.892" v="0" actId="21"/>
          <ac:picMkLst>
            <pc:docMk/>
            <pc:sldMk cId="2596841923" sldId="316"/>
            <ac:picMk id="6" creationId="{D180E2BF-EAE3-1189-5EEC-7255A4AA0410}"/>
          </ac:picMkLst>
        </pc:picChg>
      </pc:sldChg>
      <pc:sldChg chg="addSp delSp modSp mod">
        <pc:chgData name="Doré, Roxane" userId="3830369d-09c4-42f7-a0b2-cf2146e74107" providerId="ADAL" clId="{80012E11-FC5F-48B5-AD37-11F5380B3F0E}" dt="2022-06-05T19:31:55.322" v="2040" actId="207"/>
        <pc:sldMkLst>
          <pc:docMk/>
          <pc:sldMk cId="1860168669" sldId="317"/>
        </pc:sldMkLst>
        <pc:spChg chg="add del mod">
          <ac:chgData name="Doré, Roxane" userId="3830369d-09c4-42f7-a0b2-cf2146e74107" providerId="ADAL" clId="{80012E11-FC5F-48B5-AD37-11F5380B3F0E}" dt="2022-06-05T18:54:08.798" v="516" actId="478"/>
          <ac:spMkLst>
            <pc:docMk/>
            <pc:sldMk cId="1860168669" sldId="317"/>
            <ac:spMk id="3" creationId="{46E0E46E-A023-4A13-A3A3-BFD60E1DB134}"/>
          </ac:spMkLst>
        </pc:spChg>
        <pc:spChg chg="add del mod">
          <ac:chgData name="Doré, Roxane" userId="3830369d-09c4-42f7-a0b2-cf2146e74107" providerId="ADAL" clId="{80012E11-FC5F-48B5-AD37-11F5380B3F0E}" dt="2022-06-05T18:54:35.396" v="520" actId="478"/>
          <ac:spMkLst>
            <pc:docMk/>
            <pc:sldMk cId="1860168669" sldId="317"/>
            <ac:spMk id="5" creationId="{6CCCD0C0-8899-4854-BF21-7F9624625821}"/>
          </ac:spMkLst>
        </pc:spChg>
        <pc:spChg chg="del">
          <ac:chgData name="Doré, Roxane" userId="3830369d-09c4-42f7-a0b2-cf2146e74107" providerId="ADAL" clId="{80012E11-FC5F-48B5-AD37-11F5380B3F0E}" dt="2022-06-05T18:54:01.902" v="514" actId="478"/>
          <ac:spMkLst>
            <pc:docMk/>
            <pc:sldMk cId="1860168669" sldId="317"/>
            <ac:spMk id="8" creationId="{B0022A2E-5D53-417C-8F20-DD5B81CFF620}"/>
          </ac:spMkLst>
        </pc:spChg>
        <pc:spChg chg="del">
          <ac:chgData name="Doré, Roxane" userId="3830369d-09c4-42f7-a0b2-cf2146e74107" providerId="ADAL" clId="{80012E11-FC5F-48B5-AD37-11F5380B3F0E}" dt="2022-06-05T18:54:04.993" v="515" actId="478"/>
          <ac:spMkLst>
            <pc:docMk/>
            <pc:sldMk cId="1860168669" sldId="317"/>
            <ac:spMk id="9" creationId="{D23D5C63-DEA4-4ADF-AD11-EDB1ABC06ECA}"/>
          </ac:spMkLst>
        </pc:spChg>
        <pc:spChg chg="mod">
          <ac:chgData name="Doré, Roxane" userId="3830369d-09c4-42f7-a0b2-cf2146e74107" providerId="ADAL" clId="{80012E11-FC5F-48B5-AD37-11F5380B3F0E}" dt="2022-06-05T18:54:51.842" v="521" actId="1582"/>
          <ac:spMkLst>
            <pc:docMk/>
            <pc:sldMk cId="1860168669" sldId="317"/>
            <ac:spMk id="11" creationId="{77F7D24F-767F-4AE8-8CC9-BA434CE7EC20}"/>
          </ac:spMkLst>
        </pc:spChg>
        <pc:spChg chg="mod">
          <ac:chgData name="Doré, Roxane" userId="3830369d-09c4-42f7-a0b2-cf2146e74107" providerId="ADAL" clId="{80012E11-FC5F-48B5-AD37-11F5380B3F0E}" dt="2022-06-05T18:54:51.842" v="521" actId="1582"/>
          <ac:spMkLst>
            <pc:docMk/>
            <pc:sldMk cId="1860168669" sldId="317"/>
            <ac:spMk id="12" creationId="{82214211-E0D7-40A9-87C0-7ABB64F0FE4D}"/>
          </ac:spMkLst>
        </pc:spChg>
        <pc:spChg chg="add mod">
          <ac:chgData name="Doré, Roxane" userId="3830369d-09c4-42f7-a0b2-cf2146e74107" providerId="ADAL" clId="{80012E11-FC5F-48B5-AD37-11F5380B3F0E}" dt="2022-06-05T19:31:55.322" v="2040" actId="207"/>
          <ac:spMkLst>
            <pc:docMk/>
            <pc:sldMk cId="1860168669" sldId="317"/>
            <ac:spMk id="13" creationId="{27DB965B-E968-492F-A303-7422DBD70364}"/>
          </ac:spMkLst>
        </pc:spChg>
        <pc:spChg chg="add mod">
          <ac:chgData name="Doré, Roxane" userId="3830369d-09c4-42f7-a0b2-cf2146e74107" providerId="ADAL" clId="{80012E11-FC5F-48B5-AD37-11F5380B3F0E}" dt="2022-06-05T18:56:56.408" v="698" actId="20577"/>
          <ac:spMkLst>
            <pc:docMk/>
            <pc:sldMk cId="1860168669" sldId="317"/>
            <ac:spMk id="14" creationId="{9181FF21-D71C-409B-A9CD-98C09D7DB0E3}"/>
          </ac:spMkLst>
        </pc:spChg>
        <pc:picChg chg="mod">
          <ac:chgData name="Doré, Roxane" userId="3830369d-09c4-42f7-a0b2-cf2146e74107" providerId="ADAL" clId="{80012E11-FC5F-48B5-AD37-11F5380B3F0E}" dt="2022-06-05T18:54:28.319" v="519" actId="208"/>
          <ac:picMkLst>
            <pc:docMk/>
            <pc:sldMk cId="1860168669" sldId="317"/>
            <ac:picMk id="7" creationId="{98C4DE1F-2B35-2A4A-763F-646EE0E7F865}"/>
          </ac:picMkLst>
        </pc:picChg>
      </pc:sldChg>
      <pc:sldChg chg="delSp modSp del mod">
        <pc:chgData name="Doré, Roxane" userId="3830369d-09c4-42f7-a0b2-cf2146e74107" providerId="ADAL" clId="{80012E11-FC5F-48B5-AD37-11F5380B3F0E}" dt="2022-06-05T18:45:38.742" v="468" actId="47"/>
        <pc:sldMkLst>
          <pc:docMk/>
          <pc:sldMk cId="405077027" sldId="318"/>
        </pc:sldMkLst>
        <pc:spChg chg="mod">
          <ac:chgData name="Doré, Roxane" userId="3830369d-09c4-42f7-a0b2-cf2146e74107" providerId="ADAL" clId="{80012E11-FC5F-48B5-AD37-11F5380B3F0E}" dt="2022-06-05T18:45:03.887" v="463" actId="255"/>
          <ac:spMkLst>
            <pc:docMk/>
            <pc:sldMk cId="405077027" sldId="318"/>
            <ac:spMk id="6" creationId="{CE62A4A1-A9A1-4698-9C0D-8F7406A6BAB1}"/>
          </ac:spMkLst>
        </pc:spChg>
        <pc:spChg chg="del mod">
          <ac:chgData name="Doré, Roxane" userId="3830369d-09c4-42f7-a0b2-cf2146e74107" providerId="ADAL" clId="{80012E11-FC5F-48B5-AD37-11F5380B3F0E}" dt="2022-06-05T18:45:33.136" v="467" actId="478"/>
          <ac:spMkLst>
            <pc:docMk/>
            <pc:sldMk cId="405077027" sldId="318"/>
            <ac:spMk id="7" creationId="{DFEC9FA0-F297-4C56-9024-6DFFE59DDF21}"/>
          </ac:spMkLst>
        </pc:spChg>
        <pc:picChg chg="del">
          <ac:chgData name="Doré, Roxane" userId="3830369d-09c4-42f7-a0b2-cf2146e74107" providerId="ADAL" clId="{80012E11-FC5F-48B5-AD37-11F5380B3F0E}" dt="2022-06-05T18:37:05.466" v="114" actId="21"/>
          <ac:picMkLst>
            <pc:docMk/>
            <pc:sldMk cId="405077027" sldId="318"/>
            <ac:picMk id="5" creationId="{4A862185-E8FE-4CBB-3BF8-FE0B44EEAF21}"/>
          </ac:picMkLst>
        </pc:picChg>
      </pc:sldChg>
      <pc:sldChg chg="modSp mod">
        <pc:chgData name="Doré, Roxane" userId="3830369d-09c4-42f7-a0b2-cf2146e74107" providerId="ADAL" clId="{80012E11-FC5F-48B5-AD37-11F5380B3F0E}" dt="2022-06-05T18:46:14.168" v="470" actId="207"/>
        <pc:sldMkLst>
          <pc:docMk/>
          <pc:sldMk cId="656898365" sldId="320"/>
        </pc:sldMkLst>
        <pc:spChg chg="mod">
          <ac:chgData name="Doré, Roxane" userId="3830369d-09c4-42f7-a0b2-cf2146e74107" providerId="ADAL" clId="{80012E11-FC5F-48B5-AD37-11F5380B3F0E}" dt="2022-06-05T18:46:14.168" v="470" actId="207"/>
          <ac:spMkLst>
            <pc:docMk/>
            <pc:sldMk cId="656898365" sldId="320"/>
            <ac:spMk id="15" creationId="{6AC97D9A-BB56-489D-BAB6-69BD6ECDF634}"/>
          </ac:spMkLst>
        </pc:spChg>
      </pc:sldChg>
      <pc:sldChg chg="modSp mod">
        <pc:chgData name="Doré, Roxane" userId="3830369d-09c4-42f7-a0b2-cf2146e74107" providerId="ADAL" clId="{80012E11-FC5F-48B5-AD37-11F5380B3F0E}" dt="2022-06-05T19:00:55.300" v="707" actId="2085"/>
        <pc:sldMkLst>
          <pc:docMk/>
          <pc:sldMk cId="2576255349" sldId="325"/>
        </pc:sldMkLst>
        <pc:picChg chg="mod">
          <ac:chgData name="Doré, Roxane" userId="3830369d-09c4-42f7-a0b2-cf2146e74107" providerId="ADAL" clId="{80012E11-FC5F-48B5-AD37-11F5380B3F0E}" dt="2022-06-05T19:00:55.300" v="707" actId="2085"/>
          <ac:picMkLst>
            <pc:docMk/>
            <pc:sldMk cId="2576255349" sldId="325"/>
            <ac:picMk id="4" creationId="{6EDC61EB-B968-4191-B8DD-ECE67FC91E04}"/>
          </ac:picMkLst>
        </pc:picChg>
      </pc:sldChg>
      <pc:sldChg chg="addSp delSp modSp mod">
        <pc:chgData name="Doré, Roxane" userId="3830369d-09c4-42f7-a0b2-cf2146e74107" providerId="ADAL" clId="{80012E11-FC5F-48B5-AD37-11F5380B3F0E}" dt="2022-06-05T19:22:00.198" v="1864" actId="14100"/>
        <pc:sldMkLst>
          <pc:docMk/>
          <pc:sldMk cId="3896695430" sldId="329"/>
        </pc:sldMkLst>
        <pc:spChg chg="del">
          <ac:chgData name="Doré, Roxane" userId="3830369d-09c4-42f7-a0b2-cf2146e74107" providerId="ADAL" clId="{80012E11-FC5F-48B5-AD37-11F5380B3F0E}" dt="2022-06-05T19:18:28.984" v="1632" actId="478"/>
          <ac:spMkLst>
            <pc:docMk/>
            <pc:sldMk cId="3896695430" sldId="329"/>
            <ac:spMk id="2" creationId="{5162729F-5E13-7DFE-3307-7920EA0CA82C}"/>
          </ac:spMkLst>
        </pc:spChg>
        <pc:spChg chg="del">
          <ac:chgData name="Doré, Roxane" userId="3830369d-09c4-42f7-a0b2-cf2146e74107" providerId="ADAL" clId="{80012E11-FC5F-48B5-AD37-11F5380B3F0E}" dt="2022-06-05T19:18:34.443" v="1633" actId="478"/>
          <ac:spMkLst>
            <pc:docMk/>
            <pc:sldMk cId="3896695430" sldId="329"/>
            <ac:spMk id="3" creationId="{303C4EEC-FCEC-29EB-2225-798923935D00}"/>
          </ac:spMkLst>
        </pc:spChg>
        <pc:spChg chg="add del mod">
          <ac:chgData name="Doré, Roxane" userId="3830369d-09c4-42f7-a0b2-cf2146e74107" providerId="ADAL" clId="{80012E11-FC5F-48B5-AD37-11F5380B3F0E}" dt="2022-06-05T19:18:38.729" v="1635" actId="478"/>
          <ac:spMkLst>
            <pc:docMk/>
            <pc:sldMk cId="3896695430" sldId="329"/>
            <ac:spMk id="5" creationId="{C0CE9C84-F19F-43B9-A266-8F806BB9C72D}"/>
          </ac:spMkLst>
        </pc:spChg>
        <pc:spChg chg="add del mod">
          <ac:chgData name="Doré, Roxane" userId="3830369d-09c4-42f7-a0b2-cf2146e74107" providerId="ADAL" clId="{80012E11-FC5F-48B5-AD37-11F5380B3F0E}" dt="2022-06-05T19:18:41.165" v="1636" actId="478"/>
          <ac:spMkLst>
            <pc:docMk/>
            <pc:sldMk cId="3896695430" sldId="329"/>
            <ac:spMk id="7" creationId="{DB62CA04-F0C2-4A62-B0DB-E9642CA51F0E}"/>
          </ac:spMkLst>
        </pc:spChg>
        <pc:spChg chg="add mod">
          <ac:chgData name="Doré, Roxane" userId="3830369d-09c4-42f7-a0b2-cf2146e74107" providerId="ADAL" clId="{80012E11-FC5F-48B5-AD37-11F5380B3F0E}" dt="2022-06-05T19:22:00.198" v="1864" actId="14100"/>
          <ac:spMkLst>
            <pc:docMk/>
            <pc:sldMk cId="3896695430" sldId="329"/>
            <ac:spMk id="8" creationId="{9250AF71-55C2-47A7-B607-6842DD9A0582}"/>
          </ac:spMkLst>
        </pc:spChg>
        <pc:spChg chg="add mod">
          <ac:chgData name="Doré, Roxane" userId="3830369d-09c4-42f7-a0b2-cf2146e74107" providerId="ADAL" clId="{80012E11-FC5F-48B5-AD37-11F5380B3F0E}" dt="2022-06-05T19:19:14.040" v="1676" actId="20577"/>
          <ac:spMkLst>
            <pc:docMk/>
            <pc:sldMk cId="3896695430" sldId="329"/>
            <ac:spMk id="9" creationId="{4D5F9A7A-C512-4725-B589-84DCE7CC0B4E}"/>
          </ac:spMkLst>
        </pc:spChg>
        <pc:spChg chg="add mod">
          <ac:chgData name="Doré, Roxane" userId="3830369d-09c4-42f7-a0b2-cf2146e74107" providerId="ADAL" clId="{80012E11-FC5F-48B5-AD37-11F5380B3F0E}" dt="2022-06-05T19:21:26.592" v="1774" actId="1076"/>
          <ac:spMkLst>
            <pc:docMk/>
            <pc:sldMk cId="3896695430" sldId="329"/>
            <ac:spMk id="11" creationId="{D228C0EB-C80A-487F-9DEA-C7B58AA25260}"/>
          </ac:spMkLst>
        </pc:spChg>
        <pc:picChg chg="add mod">
          <ac:chgData name="Doré, Roxane" userId="3830369d-09c4-42f7-a0b2-cf2146e74107" providerId="ADAL" clId="{80012E11-FC5F-48B5-AD37-11F5380B3F0E}" dt="2022-06-05T19:21:26.592" v="1774" actId="1076"/>
          <ac:picMkLst>
            <pc:docMk/>
            <pc:sldMk cId="3896695430" sldId="329"/>
            <ac:picMk id="10" creationId="{957C296D-3FE0-495A-B18A-09C1CB611533}"/>
          </ac:picMkLst>
        </pc:picChg>
      </pc:sldChg>
      <pc:sldChg chg="del">
        <pc:chgData name="Doré, Roxane" userId="3830369d-09c4-42f7-a0b2-cf2146e74107" providerId="ADAL" clId="{80012E11-FC5F-48B5-AD37-11F5380B3F0E}" dt="2022-06-05T18:56:58.523" v="699" actId="47"/>
        <pc:sldMkLst>
          <pc:docMk/>
          <pc:sldMk cId="3537303519" sldId="330"/>
        </pc:sldMkLst>
      </pc:sldChg>
      <pc:sldChg chg="addSp delSp modSp mod">
        <pc:chgData name="Doré, Roxane" userId="3830369d-09c4-42f7-a0b2-cf2146e74107" providerId="ADAL" clId="{80012E11-FC5F-48B5-AD37-11F5380B3F0E}" dt="2022-06-05T19:01:33.089" v="710" actId="208"/>
        <pc:sldMkLst>
          <pc:docMk/>
          <pc:sldMk cId="3779474914" sldId="331"/>
        </pc:sldMkLst>
        <pc:spChg chg="mod">
          <ac:chgData name="Doré, Roxane" userId="3830369d-09c4-42f7-a0b2-cf2146e74107" providerId="ADAL" clId="{80012E11-FC5F-48B5-AD37-11F5380B3F0E}" dt="2022-06-05T18:48:20.393" v="475" actId="255"/>
          <ac:spMkLst>
            <pc:docMk/>
            <pc:sldMk cId="3779474914" sldId="331"/>
            <ac:spMk id="2" creationId="{5162729F-5E13-7DFE-3307-7920EA0CA82C}"/>
          </ac:spMkLst>
        </pc:spChg>
        <pc:spChg chg="del">
          <ac:chgData name="Doré, Roxane" userId="3830369d-09c4-42f7-a0b2-cf2146e74107" providerId="ADAL" clId="{80012E11-FC5F-48B5-AD37-11F5380B3F0E}" dt="2022-06-05T18:43:41.719" v="404" actId="478"/>
          <ac:spMkLst>
            <pc:docMk/>
            <pc:sldMk cId="3779474914" sldId="331"/>
            <ac:spMk id="3" creationId="{303C4EEC-FCEC-29EB-2225-798923935D00}"/>
          </ac:spMkLst>
        </pc:spChg>
        <pc:spChg chg="add del mod">
          <ac:chgData name="Doré, Roxane" userId="3830369d-09c4-42f7-a0b2-cf2146e74107" providerId="ADAL" clId="{80012E11-FC5F-48B5-AD37-11F5380B3F0E}" dt="2022-06-05T18:43:45.985" v="406" actId="478"/>
          <ac:spMkLst>
            <pc:docMk/>
            <pc:sldMk cId="3779474914" sldId="331"/>
            <ac:spMk id="6" creationId="{C59E9FF0-97B5-452E-A0A9-72DDD91E8E59}"/>
          </ac:spMkLst>
        </pc:spChg>
        <pc:spChg chg="add mod">
          <ac:chgData name="Doré, Roxane" userId="3830369d-09c4-42f7-a0b2-cf2146e74107" providerId="ADAL" clId="{80012E11-FC5F-48B5-AD37-11F5380B3F0E}" dt="2022-06-05T18:44:09.895" v="456" actId="20577"/>
          <ac:spMkLst>
            <pc:docMk/>
            <pc:sldMk cId="3779474914" sldId="331"/>
            <ac:spMk id="7" creationId="{AD027DF5-D859-4A8D-86BB-D3D3C6B48289}"/>
          </ac:spMkLst>
        </pc:spChg>
        <pc:picChg chg="add mod">
          <ac:chgData name="Doré, Roxane" userId="3830369d-09c4-42f7-a0b2-cf2146e74107" providerId="ADAL" clId="{80012E11-FC5F-48B5-AD37-11F5380B3F0E}" dt="2022-06-05T19:01:33.089" v="710" actId="208"/>
          <ac:picMkLst>
            <pc:docMk/>
            <pc:sldMk cId="3779474914" sldId="331"/>
            <ac:picMk id="4" creationId="{3213E83F-2500-4B73-A394-9C5BFDF9ED9B}"/>
          </ac:picMkLst>
        </pc:picChg>
      </pc:sldChg>
      <pc:sldChg chg="addSp delSp modSp mod">
        <pc:chgData name="Doré, Roxane" userId="3830369d-09c4-42f7-a0b2-cf2146e74107" providerId="ADAL" clId="{80012E11-FC5F-48B5-AD37-11F5380B3F0E}" dt="2022-06-05T19:01:42.812" v="711" actId="2085"/>
        <pc:sldMkLst>
          <pc:docMk/>
          <pc:sldMk cId="3016188430" sldId="332"/>
        </pc:sldMkLst>
        <pc:spChg chg="del">
          <ac:chgData name="Doré, Roxane" userId="3830369d-09c4-42f7-a0b2-cf2146e74107" providerId="ADAL" clId="{80012E11-FC5F-48B5-AD37-11F5380B3F0E}" dt="2022-06-05T18:38:33.901" v="199" actId="478"/>
          <ac:spMkLst>
            <pc:docMk/>
            <pc:sldMk cId="3016188430" sldId="332"/>
            <ac:spMk id="2" creationId="{5162729F-5E13-7DFE-3307-7920EA0CA82C}"/>
          </ac:spMkLst>
        </pc:spChg>
        <pc:spChg chg="del">
          <ac:chgData name="Doré, Roxane" userId="3830369d-09c4-42f7-a0b2-cf2146e74107" providerId="ADAL" clId="{80012E11-FC5F-48B5-AD37-11F5380B3F0E}" dt="2022-06-05T18:38:39.411" v="201" actId="478"/>
          <ac:spMkLst>
            <pc:docMk/>
            <pc:sldMk cId="3016188430" sldId="332"/>
            <ac:spMk id="3" creationId="{303C4EEC-FCEC-29EB-2225-798923935D00}"/>
          </ac:spMkLst>
        </pc:spChg>
        <pc:spChg chg="add mod">
          <ac:chgData name="Doré, Roxane" userId="3830369d-09c4-42f7-a0b2-cf2146e74107" providerId="ADAL" clId="{80012E11-FC5F-48B5-AD37-11F5380B3F0E}" dt="2022-06-05T18:31:17.838" v="13" actId="1582"/>
          <ac:spMkLst>
            <pc:docMk/>
            <pc:sldMk cId="3016188430" sldId="332"/>
            <ac:spMk id="5" creationId="{6589EDC6-F72E-4000-87C1-9054A7F529BB}"/>
          </ac:spMkLst>
        </pc:spChg>
        <pc:spChg chg="add mod">
          <ac:chgData name="Doré, Roxane" userId="3830369d-09c4-42f7-a0b2-cf2146e74107" providerId="ADAL" clId="{80012E11-FC5F-48B5-AD37-11F5380B3F0E}" dt="2022-06-05T18:40:32.264" v="349" actId="20577"/>
          <ac:spMkLst>
            <pc:docMk/>
            <pc:sldMk cId="3016188430" sldId="332"/>
            <ac:spMk id="6" creationId="{932D9ABD-880E-4498-A057-2727BEF294BF}"/>
          </ac:spMkLst>
        </pc:spChg>
        <pc:spChg chg="add mod">
          <ac:chgData name="Doré, Roxane" userId="3830369d-09c4-42f7-a0b2-cf2146e74107" providerId="ADAL" clId="{80012E11-FC5F-48B5-AD37-11F5380B3F0E}" dt="2022-06-05T18:38:56.708" v="203" actId="1076"/>
          <ac:spMkLst>
            <pc:docMk/>
            <pc:sldMk cId="3016188430" sldId="332"/>
            <ac:spMk id="7" creationId="{31EBC67D-2E71-4EC0-A81B-C3BA2A4672DD}"/>
          </ac:spMkLst>
        </pc:spChg>
        <pc:spChg chg="add del mod">
          <ac:chgData name="Doré, Roxane" userId="3830369d-09c4-42f7-a0b2-cf2146e74107" providerId="ADAL" clId="{80012E11-FC5F-48B5-AD37-11F5380B3F0E}" dt="2022-06-05T18:38:36.843" v="200" actId="478"/>
          <ac:spMkLst>
            <pc:docMk/>
            <pc:sldMk cId="3016188430" sldId="332"/>
            <ac:spMk id="9" creationId="{85521203-0853-49E0-A664-604A20DF34D0}"/>
          </ac:spMkLst>
        </pc:spChg>
        <pc:spChg chg="add del mod">
          <ac:chgData name="Doré, Roxane" userId="3830369d-09c4-42f7-a0b2-cf2146e74107" providerId="ADAL" clId="{80012E11-FC5F-48B5-AD37-11F5380B3F0E}" dt="2022-06-05T18:38:41.295" v="202" actId="478"/>
          <ac:spMkLst>
            <pc:docMk/>
            <pc:sldMk cId="3016188430" sldId="332"/>
            <ac:spMk id="11" creationId="{B767CC6B-74BB-4CBD-83D5-BA363C6DD446}"/>
          </ac:spMkLst>
        </pc:spChg>
        <pc:picChg chg="add mod">
          <ac:chgData name="Doré, Roxane" userId="3830369d-09c4-42f7-a0b2-cf2146e74107" providerId="ADAL" clId="{80012E11-FC5F-48B5-AD37-11F5380B3F0E}" dt="2022-06-05T19:01:42.812" v="711" actId="2085"/>
          <ac:picMkLst>
            <pc:docMk/>
            <pc:sldMk cId="3016188430" sldId="332"/>
            <ac:picMk id="4" creationId="{1990CE39-9635-4EF9-9A4D-4B643A4F0B80}"/>
          </ac:picMkLst>
        </pc:picChg>
      </pc:sldChg>
      <pc:sldChg chg="addSp modSp mod">
        <pc:chgData name="Doré, Roxane" userId="3830369d-09c4-42f7-a0b2-cf2146e74107" providerId="ADAL" clId="{80012E11-FC5F-48B5-AD37-11F5380B3F0E}" dt="2022-06-05T19:10:10.404" v="959" actId="1038"/>
        <pc:sldMkLst>
          <pc:docMk/>
          <pc:sldMk cId="3124494084" sldId="333"/>
        </pc:sldMkLst>
        <pc:spChg chg="mod">
          <ac:chgData name="Doré, Roxane" userId="3830369d-09c4-42f7-a0b2-cf2146e74107" providerId="ADAL" clId="{80012E11-FC5F-48B5-AD37-11F5380B3F0E}" dt="2022-06-05T19:05:28.921" v="793" actId="5793"/>
          <ac:spMkLst>
            <pc:docMk/>
            <pc:sldMk cId="3124494084" sldId="333"/>
            <ac:spMk id="3" creationId="{DFFC4660-2CAC-4B7E-8CC0-DC01B9B14368}"/>
          </ac:spMkLst>
        </pc:spChg>
        <pc:picChg chg="mod">
          <ac:chgData name="Doré, Roxane" userId="3830369d-09c4-42f7-a0b2-cf2146e74107" providerId="ADAL" clId="{80012E11-FC5F-48B5-AD37-11F5380B3F0E}" dt="2022-06-05T19:00:47.760" v="706" actId="2085"/>
          <ac:picMkLst>
            <pc:docMk/>
            <pc:sldMk cId="3124494084" sldId="333"/>
            <ac:picMk id="4" creationId="{00187FD3-5566-BE6F-450B-FD7E0066E52A}"/>
          </ac:picMkLst>
        </pc:picChg>
        <pc:cxnChg chg="add mod">
          <ac:chgData name="Doré, Roxane" userId="3830369d-09c4-42f7-a0b2-cf2146e74107" providerId="ADAL" clId="{80012E11-FC5F-48B5-AD37-11F5380B3F0E}" dt="2022-06-05T19:10:10.404" v="959" actId="1038"/>
          <ac:cxnSpMkLst>
            <pc:docMk/>
            <pc:sldMk cId="3124494084" sldId="333"/>
            <ac:cxnSpMk id="6" creationId="{026B5FF2-7A77-4751-818E-6617F40D20B6}"/>
          </ac:cxnSpMkLst>
        </pc:cxnChg>
      </pc:sldChg>
      <pc:sldChg chg="addSp delSp modSp mod">
        <pc:chgData name="Doré, Roxane" userId="3830369d-09c4-42f7-a0b2-cf2146e74107" providerId="ADAL" clId="{80012E11-FC5F-48B5-AD37-11F5380B3F0E}" dt="2022-06-05T19:17:25.432" v="1628" actId="15"/>
        <pc:sldMkLst>
          <pc:docMk/>
          <pc:sldMk cId="2115538438" sldId="337"/>
        </pc:sldMkLst>
        <pc:spChg chg="mod">
          <ac:chgData name="Doré, Roxane" userId="3830369d-09c4-42f7-a0b2-cf2146e74107" providerId="ADAL" clId="{80012E11-FC5F-48B5-AD37-11F5380B3F0E}" dt="2022-06-05T19:17:25.432" v="1628" actId="15"/>
          <ac:spMkLst>
            <pc:docMk/>
            <pc:sldMk cId="2115538438" sldId="337"/>
            <ac:spMk id="3" creationId="{DFFC4660-2CAC-4B7E-8CC0-DC01B9B14368}"/>
          </ac:spMkLst>
        </pc:spChg>
        <pc:picChg chg="mod">
          <ac:chgData name="Doré, Roxane" userId="3830369d-09c4-42f7-a0b2-cf2146e74107" providerId="ADAL" clId="{80012E11-FC5F-48B5-AD37-11F5380B3F0E}" dt="2022-06-05T19:00:37.303" v="705" actId="2085"/>
          <ac:picMkLst>
            <pc:docMk/>
            <pc:sldMk cId="2115538438" sldId="337"/>
            <ac:picMk id="4" creationId="{00187FD3-5566-BE6F-450B-FD7E0066E52A}"/>
          </ac:picMkLst>
        </pc:picChg>
        <pc:cxnChg chg="add del">
          <ac:chgData name="Doré, Roxane" userId="3830369d-09c4-42f7-a0b2-cf2146e74107" providerId="ADAL" clId="{80012E11-FC5F-48B5-AD37-11F5380B3F0E}" dt="2022-06-05T19:10:58.630" v="961" actId="11529"/>
          <ac:cxnSpMkLst>
            <pc:docMk/>
            <pc:sldMk cId="2115538438" sldId="337"/>
            <ac:cxnSpMk id="6" creationId="{3A29FC12-9313-48A2-A4F9-7F3491475AC2}"/>
          </ac:cxnSpMkLst>
        </pc:cxnChg>
        <pc:cxnChg chg="add del mod">
          <ac:chgData name="Doré, Roxane" userId="3830369d-09c4-42f7-a0b2-cf2146e74107" providerId="ADAL" clId="{80012E11-FC5F-48B5-AD37-11F5380B3F0E}" dt="2022-06-05T19:14:32.282" v="1394" actId="478"/>
          <ac:cxnSpMkLst>
            <pc:docMk/>
            <pc:sldMk cId="2115538438" sldId="337"/>
            <ac:cxnSpMk id="8" creationId="{04E03219-E7C5-4E8C-8505-A3027AD2A0DD}"/>
          </ac:cxnSpMkLst>
        </pc:cxnChg>
      </pc:sldChg>
      <pc:sldChg chg="modSp mod setBg modCm">
        <pc:chgData name="Doré, Roxane" userId="3830369d-09c4-42f7-a0b2-cf2146e74107" providerId="ADAL" clId="{80012E11-FC5F-48B5-AD37-11F5380B3F0E}" dt="2022-06-05T19:33:55.677" v="2048"/>
        <pc:sldMkLst>
          <pc:docMk/>
          <pc:sldMk cId="3374778204" sldId="338"/>
        </pc:sldMkLst>
        <pc:spChg chg="mod">
          <ac:chgData name="Doré, Roxane" userId="3830369d-09c4-42f7-a0b2-cf2146e74107" providerId="ADAL" clId="{80012E11-FC5F-48B5-AD37-11F5380B3F0E}" dt="2022-06-05T19:31:22.975" v="2036" actId="207"/>
          <ac:spMkLst>
            <pc:docMk/>
            <pc:sldMk cId="3374778204" sldId="338"/>
            <ac:spMk id="2" creationId="{AC39EA6F-1182-42DC-8CD7-8B2A4E9EE34A}"/>
          </ac:spMkLst>
        </pc:spChg>
        <pc:spChg chg="mod">
          <ac:chgData name="Doré, Roxane" userId="3830369d-09c4-42f7-a0b2-cf2146e74107" providerId="ADAL" clId="{80012E11-FC5F-48B5-AD37-11F5380B3F0E}" dt="2022-06-05T19:31:29.489" v="2038" actId="207"/>
          <ac:spMkLst>
            <pc:docMk/>
            <pc:sldMk cId="3374778204" sldId="338"/>
            <ac:spMk id="3" creationId="{DFFC4660-2CAC-4B7E-8CC0-DC01B9B14368}"/>
          </ac:spMkLst>
        </pc:spChg>
        <pc:spChg chg="mod">
          <ac:chgData name="Doré, Roxane" userId="3830369d-09c4-42f7-a0b2-cf2146e74107" providerId="ADAL" clId="{80012E11-FC5F-48B5-AD37-11F5380B3F0E}" dt="2022-06-05T19:31:33.724" v="2039" actId="207"/>
          <ac:spMkLst>
            <pc:docMk/>
            <pc:sldMk cId="3374778204" sldId="338"/>
            <ac:spMk id="7" creationId="{4A3DDFDD-B4C0-C55A-D730-34D2DBBD5113}"/>
          </ac:spMkLst>
        </pc:spChg>
      </pc:sldChg>
      <pc:sldChg chg="modSp mod">
        <pc:chgData name="Doré, Roxane" userId="3830369d-09c4-42f7-a0b2-cf2146e74107" providerId="ADAL" clId="{80012E11-FC5F-48B5-AD37-11F5380B3F0E}" dt="2022-06-05T19:20:27.594" v="1771" actId="20577"/>
        <pc:sldMkLst>
          <pc:docMk/>
          <pc:sldMk cId="1369975044" sldId="339"/>
        </pc:sldMkLst>
        <pc:spChg chg="mod">
          <ac:chgData name="Doré, Roxane" userId="3830369d-09c4-42f7-a0b2-cf2146e74107" providerId="ADAL" clId="{80012E11-FC5F-48B5-AD37-11F5380B3F0E}" dt="2022-06-05T19:20:27.594" v="1771" actId="20577"/>
          <ac:spMkLst>
            <pc:docMk/>
            <pc:sldMk cId="1369975044" sldId="339"/>
            <ac:spMk id="3" creationId="{E92DD8F4-1711-4E65-8C78-7404496ECCB0}"/>
          </ac:spMkLst>
        </pc:spChg>
      </pc:sldChg>
      <pc:sldChg chg="modSp mod">
        <pc:chgData name="Doré, Roxane" userId="3830369d-09c4-42f7-a0b2-cf2146e74107" providerId="ADAL" clId="{80012E11-FC5F-48B5-AD37-11F5380B3F0E}" dt="2022-06-05T19:03:44.622" v="720" actId="2085"/>
        <pc:sldMkLst>
          <pc:docMk/>
          <pc:sldMk cId="2495492285" sldId="350"/>
        </pc:sldMkLst>
        <pc:spChg chg="mod">
          <ac:chgData name="Doré, Roxane" userId="3830369d-09c4-42f7-a0b2-cf2146e74107" providerId="ADAL" clId="{80012E11-FC5F-48B5-AD37-11F5380B3F0E}" dt="2022-06-05T19:03:44.622" v="720" actId="2085"/>
          <ac:spMkLst>
            <pc:docMk/>
            <pc:sldMk cId="2495492285" sldId="350"/>
            <ac:spMk id="22" creationId="{6C45F13C-BEEE-427D-C8EE-A2C88DA7FEC6}"/>
          </ac:spMkLst>
        </pc:spChg>
      </pc:sldChg>
      <pc:sldChg chg="modSp del mod">
        <pc:chgData name="Doré, Roxane" userId="3830369d-09c4-42f7-a0b2-cf2146e74107" providerId="ADAL" clId="{80012E11-FC5F-48B5-AD37-11F5380B3F0E}" dt="2022-06-05T19:00:03.539" v="704" actId="47"/>
        <pc:sldMkLst>
          <pc:docMk/>
          <pc:sldMk cId="4073994701" sldId="359"/>
        </pc:sldMkLst>
        <pc:spChg chg="mod">
          <ac:chgData name="Doré, Roxane" userId="3830369d-09c4-42f7-a0b2-cf2146e74107" providerId="ADAL" clId="{80012E11-FC5F-48B5-AD37-11F5380B3F0E}" dt="2022-06-05T18:47:08.757" v="473" actId="14100"/>
          <ac:spMkLst>
            <pc:docMk/>
            <pc:sldMk cId="4073994701" sldId="359"/>
            <ac:spMk id="5" creationId="{A0E90449-100C-4B01-97E1-97AF762EF165}"/>
          </ac:spMkLst>
        </pc:spChg>
        <pc:spChg chg="mod">
          <ac:chgData name="Doré, Roxane" userId="3830369d-09c4-42f7-a0b2-cf2146e74107" providerId="ADAL" clId="{80012E11-FC5F-48B5-AD37-11F5380B3F0E}" dt="2022-06-05T18:46:52.680" v="471" actId="14100"/>
          <ac:spMkLst>
            <pc:docMk/>
            <pc:sldMk cId="4073994701" sldId="359"/>
            <ac:spMk id="6" creationId="{8C2C9AD2-A413-4297-B984-A4796C3659CC}"/>
          </ac:spMkLst>
        </pc:spChg>
      </pc:sldChg>
      <pc:sldChg chg="modSp mod">
        <pc:chgData name="Doré, Roxane" userId="3830369d-09c4-42f7-a0b2-cf2146e74107" providerId="ADAL" clId="{80012E11-FC5F-48B5-AD37-11F5380B3F0E}" dt="2022-06-05T19:01:04.163" v="708" actId="2085"/>
        <pc:sldMkLst>
          <pc:docMk/>
          <pc:sldMk cId="2226044596" sldId="360"/>
        </pc:sldMkLst>
        <pc:picChg chg="mod">
          <ac:chgData name="Doré, Roxane" userId="3830369d-09c4-42f7-a0b2-cf2146e74107" providerId="ADAL" clId="{80012E11-FC5F-48B5-AD37-11F5380B3F0E}" dt="2022-06-05T19:01:04.163" v="708" actId="2085"/>
          <ac:picMkLst>
            <pc:docMk/>
            <pc:sldMk cId="2226044596" sldId="360"/>
            <ac:picMk id="4" creationId="{6EDC61EB-B968-4191-B8DD-ECE67FC91E04}"/>
          </ac:picMkLst>
        </pc:picChg>
      </pc:sldChg>
      <pc:sldChg chg="addSp modSp mod">
        <pc:chgData name="Doré, Roxane" userId="3830369d-09c4-42f7-a0b2-cf2146e74107" providerId="ADAL" clId="{80012E11-FC5F-48B5-AD37-11F5380B3F0E}" dt="2022-06-05T18:41:07.663" v="353" actId="20577"/>
        <pc:sldMkLst>
          <pc:docMk/>
          <pc:sldMk cId="306706698" sldId="365"/>
        </pc:sldMkLst>
        <pc:spChg chg="mod">
          <ac:chgData name="Doré, Roxane" userId="3830369d-09c4-42f7-a0b2-cf2146e74107" providerId="ADAL" clId="{80012E11-FC5F-48B5-AD37-11F5380B3F0E}" dt="2022-06-05T18:40:50.966" v="351" actId="1076"/>
          <ac:spMkLst>
            <pc:docMk/>
            <pc:sldMk cId="306706698" sldId="365"/>
            <ac:spMk id="2" creationId="{AC39EA6F-1182-42DC-8CD7-8B2A4E9EE34A}"/>
          </ac:spMkLst>
        </pc:spChg>
        <pc:spChg chg="mod">
          <ac:chgData name="Doré, Roxane" userId="3830369d-09c4-42f7-a0b2-cf2146e74107" providerId="ADAL" clId="{80012E11-FC5F-48B5-AD37-11F5380B3F0E}" dt="2022-06-05T18:41:07.663" v="353" actId="20577"/>
          <ac:spMkLst>
            <pc:docMk/>
            <pc:sldMk cId="306706698" sldId="365"/>
            <ac:spMk id="3" creationId="{DFFC4660-2CAC-4B7E-8CC0-DC01B9B14368}"/>
          </ac:spMkLst>
        </pc:spChg>
        <pc:spChg chg="add mod">
          <ac:chgData name="Doré, Roxane" userId="3830369d-09c4-42f7-a0b2-cf2146e74107" providerId="ADAL" clId="{80012E11-FC5F-48B5-AD37-11F5380B3F0E}" dt="2022-06-05T18:36:26.203" v="107" actId="20577"/>
          <ac:spMkLst>
            <pc:docMk/>
            <pc:sldMk cId="306706698" sldId="365"/>
            <ac:spMk id="5" creationId="{37D30DCD-99F1-42F7-9440-CF496E4A8BE7}"/>
          </ac:spMkLst>
        </pc:spChg>
      </pc:sldChg>
      <pc:sldChg chg="modSp mod">
        <pc:chgData name="Doré, Roxane" userId="3830369d-09c4-42f7-a0b2-cf2146e74107" providerId="ADAL" clId="{80012E11-FC5F-48B5-AD37-11F5380B3F0E}" dt="2022-06-05T18:36:43.568" v="113" actId="20577"/>
        <pc:sldMkLst>
          <pc:docMk/>
          <pc:sldMk cId="12496672" sldId="366"/>
        </pc:sldMkLst>
        <pc:spChg chg="mod">
          <ac:chgData name="Doré, Roxane" userId="3830369d-09c4-42f7-a0b2-cf2146e74107" providerId="ADAL" clId="{80012E11-FC5F-48B5-AD37-11F5380B3F0E}" dt="2022-06-05T18:36:43.568" v="113" actId="20577"/>
          <ac:spMkLst>
            <pc:docMk/>
            <pc:sldMk cId="12496672" sldId="366"/>
            <ac:spMk id="2" creationId="{AC39EA6F-1182-42DC-8CD7-8B2A4E9EE34A}"/>
          </ac:spMkLst>
        </pc:spChg>
      </pc:sldChg>
      <pc:sldChg chg="add">
        <pc:chgData name="Doré, Roxane" userId="3830369d-09c4-42f7-a0b2-cf2146e74107" providerId="ADAL" clId="{80012E11-FC5F-48B5-AD37-11F5380B3F0E}" dt="2022-06-05T18:34:30.674" v="32"/>
        <pc:sldMkLst>
          <pc:docMk/>
          <pc:sldMk cId="1120804012" sldId="367"/>
        </pc:sldMkLst>
      </pc:sldChg>
      <pc:sldChg chg="add">
        <pc:chgData name="Doré, Roxane" userId="3830369d-09c4-42f7-a0b2-cf2146e74107" providerId="ADAL" clId="{80012E11-FC5F-48B5-AD37-11F5380B3F0E}" dt="2022-06-05T18:34:36.106" v="34"/>
        <pc:sldMkLst>
          <pc:docMk/>
          <pc:sldMk cId="2140466262" sldId="368"/>
        </pc:sldMkLst>
      </pc:sldChg>
      <pc:sldChg chg="delSp modSp add mod">
        <pc:chgData name="Doré, Roxane" userId="3830369d-09c4-42f7-a0b2-cf2146e74107" providerId="ADAL" clId="{80012E11-FC5F-48B5-AD37-11F5380B3F0E}" dt="2022-06-05T19:43:13.522" v="2088" actId="207"/>
        <pc:sldMkLst>
          <pc:docMk/>
          <pc:sldMk cId="1486145611" sldId="369"/>
        </pc:sldMkLst>
        <pc:spChg chg="mod">
          <ac:chgData name="Doré, Roxane" userId="3830369d-09c4-42f7-a0b2-cf2146e74107" providerId="ADAL" clId="{80012E11-FC5F-48B5-AD37-11F5380B3F0E}" dt="2022-06-05T19:43:13.522" v="2088" actId="207"/>
          <ac:spMkLst>
            <pc:docMk/>
            <pc:sldMk cId="1486145611" sldId="369"/>
            <ac:spMk id="8" creationId="{B0022A2E-5D53-417C-8F20-DD5B81CFF620}"/>
          </ac:spMkLst>
        </pc:spChg>
        <pc:spChg chg="mod">
          <ac:chgData name="Doré, Roxane" userId="3830369d-09c4-42f7-a0b2-cf2146e74107" providerId="ADAL" clId="{80012E11-FC5F-48B5-AD37-11F5380B3F0E}" dt="2022-06-05T19:32:06.141" v="2041" actId="207"/>
          <ac:spMkLst>
            <pc:docMk/>
            <pc:sldMk cId="1486145611" sldId="369"/>
            <ac:spMk id="9" creationId="{D23D5C63-DEA4-4ADF-AD11-EDB1ABC06ECA}"/>
          </ac:spMkLst>
        </pc:spChg>
        <pc:spChg chg="del">
          <ac:chgData name="Doré, Roxane" userId="3830369d-09c4-42f7-a0b2-cf2146e74107" providerId="ADAL" clId="{80012E11-FC5F-48B5-AD37-11F5380B3F0E}" dt="2022-06-05T18:49:02.796" v="477" actId="478"/>
          <ac:spMkLst>
            <pc:docMk/>
            <pc:sldMk cId="1486145611" sldId="369"/>
            <ac:spMk id="11" creationId="{77F7D24F-767F-4AE8-8CC9-BA434CE7EC20}"/>
          </ac:spMkLst>
        </pc:spChg>
        <pc:spChg chg="del">
          <ac:chgData name="Doré, Roxane" userId="3830369d-09c4-42f7-a0b2-cf2146e74107" providerId="ADAL" clId="{80012E11-FC5F-48B5-AD37-11F5380B3F0E}" dt="2022-06-05T18:49:02.796" v="477" actId="478"/>
          <ac:spMkLst>
            <pc:docMk/>
            <pc:sldMk cId="1486145611" sldId="369"/>
            <ac:spMk id="12" creationId="{82214211-E0D7-40A9-87C0-7ABB64F0FE4D}"/>
          </ac:spMkLst>
        </pc:spChg>
        <pc:picChg chg="del">
          <ac:chgData name="Doré, Roxane" userId="3830369d-09c4-42f7-a0b2-cf2146e74107" providerId="ADAL" clId="{80012E11-FC5F-48B5-AD37-11F5380B3F0E}" dt="2022-06-05T18:49:02.796" v="477" actId="478"/>
          <ac:picMkLst>
            <pc:docMk/>
            <pc:sldMk cId="1486145611" sldId="369"/>
            <ac:picMk id="7" creationId="{98C4DE1F-2B35-2A4A-763F-646EE0E7F865}"/>
          </ac:picMkLst>
        </pc:picChg>
      </pc:sldChg>
      <pc:sldChg chg="modSp add mod">
        <pc:chgData name="Doré, Roxane" userId="3830369d-09c4-42f7-a0b2-cf2146e74107" providerId="ADAL" clId="{80012E11-FC5F-48B5-AD37-11F5380B3F0E}" dt="2022-06-05T18:59:49.238" v="703" actId="2085"/>
        <pc:sldMkLst>
          <pc:docMk/>
          <pc:sldMk cId="1185978565" sldId="370"/>
        </pc:sldMkLst>
        <pc:picChg chg="mod">
          <ac:chgData name="Doré, Roxane" userId="3830369d-09c4-42f7-a0b2-cf2146e74107" providerId="ADAL" clId="{80012E11-FC5F-48B5-AD37-11F5380B3F0E}" dt="2022-06-05T18:59:49.238" v="703" actId="2085"/>
          <ac:picMkLst>
            <pc:docMk/>
            <pc:sldMk cId="1185978565" sldId="370"/>
            <ac:picMk id="4" creationId="{6EDC61EB-B968-4191-B8DD-ECE67FC91E04}"/>
          </ac:picMkLst>
        </pc:picChg>
      </pc:sldChg>
      <pc:sldChg chg="modSp add mod">
        <pc:chgData name="Doré, Roxane" userId="3830369d-09c4-42f7-a0b2-cf2146e74107" providerId="ADAL" clId="{80012E11-FC5F-48B5-AD37-11F5380B3F0E}" dt="2022-06-05T19:09:08.054" v="907" actId="207"/>
        <pc:sldMkLst>
          <pc:docMk/>
          <pc:sldMk cId="1095640510" sldId="371"/>
        </pc:sldMkLst>
        <pc:spChg chg="mod">
          <ac:chgData name="Doré, Roxane" userId="3830369d-09c4-42f7-a0b2-cf2146e74107" providerId="ADAL" clId="{80012E11-FC5F-48B5-AD37-11F5380B3F0E}" dt="2022-06-05T19:09:08.054" v="907" actId="207"/>
          <ac:spMkLst>
            <pc:docMk/>
            <pc:sldMk cId="1095640510" sldId="371"/>
            <ac:spMk id="3" creationId="{DFFC4660-2CAC-4B7E-8CC0-DC01B9B14368}"/>
          </ac:spMkLst>
        </pc:spChg>
      </pc:sldChg>
      <pc:sldChg chg="modSp add mod ord">
        <pc:chgData name="Doré, Roxane" userId="3830369d-09c4-42f7-a0b2-cf2146e74107" providerId="ADAL" clId="{80012E11-FC5F-48B5-AD37-11F5380B3F0E}" dt="2022-06-05T19:09:40.560" v="955" actId="207"/>
        <pc:sldMkLst>
          <pc:docMk/>
          <pc:sldMk cId="3387502655" sldId="372"/>
        </pc:sldMkLst>
        <pc:spChg chg="mod">
          <ac:chgData name="Doré, Roxane" userId="3830369d-09c4-42f7-a0b2-cf2146e74107" providerId="ADAL" clId="{80012E11-FC5F-48B5-AD37-11F5380B3F0E}" dt="2022-06-05T19:09:40.560" v="955" actId="207"/>
          <ac:spMkLst>
            <pc:docMk/>
            <pc:sldMk cId="3387502655" sldId="372"/>
            <ac:spMk id="3" creationId="{DFFC4660-2CAC-4B7E-8CC0-DC01B9B14368}"/>
          </ac:spMkLst>
        </pc:spChg>
      </pc:sldChg>
      <pc:sldChg chg="modSp add del mod">
        <pc:chgData name="Doré, Roxane" userId="3830369d-09c4-42f7-a0b2-cf2146e74107" providerId="ADAL" clId="{80012E11-FC5F-48B5-AD37-11F5380B3F0E}" dt="2022-06-05T19:28:37.299" v="1995" actId="47"/>
        <pc:sldMkLst>
          <pc:docMk/>
          <pc:sldMk cId="1478380496" sldId="373"/>
        </pc:sldMkLst>
        <pc:spChg chg="mod">
          <ac:chgData name="Doré, Roxane" userId="3830369d-09c4-42f7-a0b2-cf2146e74107" providerId="ADAL" clId="{80012E11-FC5F-48B5-AD37-11F5380B3F0E}" dt="2022-06-05T19:25:01.465" v="1948" actId="27636"/>
          <ac:spMkLst>
            <pc:docMk/>
            <pc:sldMk cId="1478380496" sldId="373"/>
            <ac:spMk id="3" creationId="{DFFC4660-2CAC-4B7E-8CC0-DC01B9B14368}"/>
          </ac:spMkLst>
        </pc:spChg>
      </pc:sldChg>
      <pc:sldChg chg="new del">
        <pc:chgData name="Doré, Roxane" userId="3830369d-09c4-42f7-a0b2-cf2146e74107" providerId="ADAL" clId="{80012E11-FC5F-48B5-AD37-11F5380B3F0E}" dt="2022-06-05T19:36:20.704" v="2059" actId="47"/>
        <pc:sldMkLst>
          <pc:docMk/>
          <pc:sldMk cId="3025840212" sldId="373"/>
        </pc:sldMkLst>
      </pc:sldChg>
      <pc:sldChg chg="modSp add del mod">
        <pc:chgData name="Doré, Roxane" userId="3830369d-09c4-42f7-a0b2-cf2146e74107" providerId="ADAL" clId="{80012E11-FC5F-48B5-AD37-11F5380B3F0E}" dt="2022-06-05T19:25:04.932" v="1949" actId="47"/>
        <pc:sldMkLst>
          <pc:docMk/>
          <pc:sldMk cId="1106984446" sldId="374"/>
        </pc:sldMkLst>
        <pc:spChg chg="mod">
          <ac:chgData name="Doré, Roxane" userId="3830369d-09c4-42f7-a0b2-cf2146e74107" providerId="ADAL" clId="{80012E11-FC5F-48B5-AD37-11F5380B3F0E}" dt="2022-06-05T19:24:45.997" v="1943" actId="255"/>
          <ac:spMkLst>
            <pc:docMk/>
            <pc:sldMk cId="1106984446" sldId="374"/>
            <ac:spMk id="2" creationId="{AC39EA6F-1182-42DC-8CD7-8B2A4E9EE34A}"/>
          </ac:spMkLst>
        </pc:spChg>
        <pc:spChg chg="mod">
          <ac:chgData name="Doré, Roxane" userId="3830369d-09c4-42f7-a0b2-cf2146e74107" providerId="ADAL" clId="{80012E11-FC5F-48B5-AD37-11F5380B3F0E}" dt="2022-06-05T19:24:51.188" v="1945" actId="27636"/>
          <ac:spMkLst>
            <pc:docMk/>
            <pc:sldMk cId="1106984446" sldId="374"/>
            <ac:spMk id="3" creationId="{DFFC4660-2CAC-4B7E-8CC0-DC01B9B14368}"/>
          </ac:spMkLst>
        </pc:spChg>
      </pc:sldChg>
      <pc:sldMasterChg chg="modSldLayout">
        <pc:chgData name="Doré, Roxane" userId="3830369d-09c4-42f7-a0b2-cf2146e74107" providerId="ADAL" clId="{80012E11-FC5F-48B5-AD37-11F5380B3F0E}" dt="2022-06-05T18:34:36.106" v="33" actId="27028"/>
        <pc:sldMasterMkLst>
          <pc:docMk/>
          <pc:sldMasterMk cId="3227997812" sldId="2147483648"/>
        </pc:sldMasterMkLst>
        <pc:sldLayoutChg chg="replId">
          <pc:chgData name="Doré, Roxane" userId="3830369d-09c4-42f7-a0b2-cf2146e74107" providerId="ADAL" clId="{80012E11-FC5F-48B5-AD37-11F5380B3F0E}" dt="2022-06-05T18:34:36.106" v="33" actId="27028"/>
          <pc:sldLayoutMkLst>
            <pc:docMk/>
            <pc:sldMasterMk cId="3227997812" sldId="2147483648"/>
            <pc:sldLayoutMk cId="2240275753" sldId="2147483772"/>
          </pc:sldLayoutMkLst>
        </pc:sldLayoutChg>
      </pc:sldMasterChg>
      <pc:sldMasterChg chg="add addSldLayout">
        <pc:chgData name="Doré, Roxane" userId="3830369d-09c4-42f7-a0b2-cf2146e74107" providerId="ADAL" clId="{80012E11-FC5F-48B5-AD37-11F5380B3F0E}" dt="2022-06-05T18:34:36.106" v="33" actId="27028"/>
        <pc:sldMasterMkLst>
          <pc:docMk/>
          <pc:sldMasterMk cId="1136587321" sldId="2147483660"/>
        </pc:sldMasterMkLst>
        <pc:sldLayoutChg chg="add">
          <pc:chgData name="Doré, Roxane" userId="3830369d-09c4-42f7-a0b2-cf2146e74107" providerId="ADAL" clId="{80012E11-FC5F-48B5-AD37-11F5380B3F0E}" dt="2022-06-05T18:34:36.106" v="33" actId="27028"/>
          <pc:sldLayoutMkLst>
            <pc:docMk/>
            <pc:sldMasterMk cId="1136587321" sldId="2147483660"/>
            <pc:sldLayoutMk cId="3327601815" sldId="2147483650"/>
          </pc:sldLayoutMkLst>
        </pc:sldLayoutChg>
      </pc:sldMasterChg>
      <pc:sldMasterChg chg="replId">
        <pc:chgData name="Doré, Roxane" userId="3830369d-09c4-42f7-a0b2-cf2146e74107" providerId="ADAL" clId="{80012E11-FC5F-48B5-AD37-11F5380B3F0E}" dt="2022-06-05T18:34:36.106" v="33" actId="27028"/>
        <pc:sldMasterMkLst>
          <pc:docMk/>
          <pc:sldMasterMk cId="3631699150" sldId="2147483771"/>
        </pc:sldMasterMkLst>
      </pc:sldMasterChg>
    </pc:docChg>
  </pc:docChgLst>
  <pc:docChgLst>
    <pc:chgData name="Doré, Roxane" userId="S::roxane.dore@cegepdrummond.ca::3830369d-09c4-42f7-a0b2-cf2146e74107" providerId="AD" clId="Web-{990D760E-16BE-48EA-B390-854954E1CFD8}"/>
    <pc:docChg chg="delSld modSld sldOrd">
      <pc:chgData name="Doré, Roxane" userId="S::roxane.dore@cegepdrummond.ca::3830369d-09c4-42f7-a0b2-cf2146e74107" providerId="AD" clId="Web-{990D760E-16BE-48EA-B390-854954E1CFD8}" dt="2022-06-09T02:05:55.980" v="5"/>
      <pc:docMkLst>
        <pc:docMk/>
      </pc:docMkLst>
      <pc:sldChg chg="modSp">
        <pc:chgData name="Doré, Roxane" userId="S::roxane.dore@cegepdrummond.ca::3830369d-09c4-42f7-a0b2-cf2146e74107" providerId="AD" clId="Web-{990D760E-16BE-48EA-B390-854954E1CFD8}" dt="2022-06-09T01:58:42.317" v="0" actId="1076"/>
        <pc:sldMkLst>
          <pc:docMk/>
          <pc:sldMk cId="3545512179" sldId="261"/>
        </pc:sldMkLst>
        <pc:picChg chg="mod">
          <ac:chgData name="Doré, Roxane" userId="S::roxane.dore@cegepdrummond.ca::3830369d-09c4-42f7-a0b2-cf2146e74107" providerId="AD" clId="Web-{990D760E-16BE-48EA-B390-854954E1CFD8}" dt="2022-06-09T01:58:42.317" v="0" actId="1076"/>
          <ac:picMkLst>
            <pc:docMk/>
            <pc:sldMk cId="3545512179" sldId="261"/>
            <ac:picMk id="2" creationId="{360E8C21-8E9B-FDEA-8E38-B3CC93FFBFA9}"/>
          </ac:picMkLst>
        </pc:picChg>
      </pc:sldChg>
      <pc:sldChg chg="del">
        <pc:chgData name="Doré, Roxane" userId="S::roxane.dore@cegepdrummond.ca::3830369d-09c4-42f7-a0b2-cf2146e74107" providerId="AD" clId="Web-{990D760E-16BE-48EA-B390-854954E1CFD8}" dt="2022-06-09T02:05:55.980" v="5"/>
        <pc:sldMkLst>
          <pc:docMk/>
          <pc:sldMk cId="2284024726" sldId="310"/>
        </pc:sldMkLst>
      </pc:sldChg>
      <pc:sldChg chg="ord">
        <pc:chgData name="Doré, Roxane" userId="S::roxane.dore@cegepdrummond.ca::3830369d-09c4-42f7-a0b2-cf2146e74107" providerId="AD" clId="Web-{990D760E-16BE-48EA-B390-854954E1CFD8}" dt="2022-06-09T02:04:27.197" v="4"/>
        <pc:sldMkLst>
          <pc:docMk/>
          <pc:sldMk cId="339357472" sldId="351"/>
        </pc:sldMkLst>
      </pc:sldChg>
    </pc:docChg>
  </pc:docChgLst>
  <pc:docChgLst>
    <pc:chgData name="Catherine Bélec" userId="S::c.belec_cgodin.qc.ca#ext#@cegepdrummond.onmicrosoft.com::f579781b-4218-4c6b-a7df-a922bf2ba8f5" providerId="AD" clId="Web-{21F0CD59-60B1-4AD5-B5E4-251F513D819E}"/>
    <pc:docChg chg="modSld">
      <pc:chgData name="Catherine Bélec" userId="S::c.belec_cgodin.qc.ca#ext#@cegepdrummond.onmicrosoft.com::f579781b-4218-4c6b-a7df-a922bf2ba8f5" providerId="AD" clId="Web-{21F0CD59-60B1-4AD5-B5E4-251F513D819E}" dt="2022-06-07T14:37:09.502" v="1" actId="1076"/>
      <pc:docMkLst>
        <pc:docMk/>
      </pc:docMkLst>
      <pc:sldChg chg="modSp">
        <pc:chgData name="Catherine Bélec" userId="S::c.belec_cgodin.qc.ca#ext#@cegepdrummond.onmicrosoft.com::f579781b-4218-4c6b-a7df-a922bf2ba8f5" providerId="AD" clId="Web-{21F0CD59-60B1-4AD5-B5E4-251F513D819E}" dt="2022-06-07T14:37:09.502" v="1" actId="1076"/>
        <pc:sldMkLst>
          <pc:docMk/>
          <pc:sldMk cId="1095640510" sldId="371"/>
        </pc:sldMkLst>
        <pc:cxnChg chg="mod">
          <ac:chgData name="Catherine Bélec" userId="S::c.belec_cgodin.qc.ca#ext#@cegepdrummond.onmicrosoft.com::f579781b-4218-4c6b-a7df-a922bf2ba8f5" providerId="AD" clId="Web-{21F0CD59-60B1-4AD5-B5E4-251F513D819E}" dt="2022-06-07T14:37:09.502" v="1" actId="1076"/>
          <ac:cxnSpMkLst>
            <pc:docMk/>
            <pc:sldMk cId="1095640510" sldId="371"/>
            <ac:cxnSpMk id="4" creationId="{FF4D3C19-F1DF-4C88-BEE4-9D8453B7D3D9}"/>
          </ac:cxnSpMkLst>
        </pc:cxnChg>
      </pc:sldChg>
      <pc:sldChg chg="modSp">
        <pc:chgData name="Catherine Bélec" userId="S::c.belec_cgodin.qc.ca#ext#@cegepdrummond.onmicrosoft.com::f579781b-4218-4c6b-a7df-a922bf2ba8f5" providerId="AD" clId="Web-{21F0CD59-60B1-4AD5-B5E4-251F513D819E}" dt="2022-06-07T14:36:59.408" v="0" actId="1076"/>
        <pc:sldMkLst>
          <pc:docMk/>
          <pc:sldMk cId="3387502655" sldId="372"/>
        </pc:sldMkLst>
        <pc:cxnChg chg="mod">
          <ac:chgData name="Catherine Bélec" userId="S::c.belec_cgodin.qc.ca#ext#@cegepdrummond.onmicrosoft.com::f579781b-4218-4c6b-a7df-a922bf2ba8f5" providerId="AD" clId="Web-{21F0CD59-60B1-4AD5-B5E4-251F513D819E}" dt="2022-06-07T14:36:59.408" v="0" actId="1076"/>
          <ac:cxnSpMkLst>
            <pc:docMk/>
            <pc:sldMk cId="3387502655" sldId="372"/>
            <ac:cxnSpMk id="4" creationId="{FF4D3C19-F1DF-4C88-BEE4-9D8453B7D3D9}"/>
          </ac:cxnSpMkLst>
        </pc:cxnChg>
      </pc:sldChg>
    </pc:docChg>
  </pc:docChgLst>
</pc:chgInfo>
</file>

<file path=ppt/comments/modernComment_113_BE41DED0.xml><?xml version="1.0" encoding="utf-8"?>
<p188:cmLst xmlns:a="http://schemas.openxmlformats.org/drawingml/2006/main" xmlns:r="http://schemas.openxmlformats.org/officeDocument/2006/relationships" xmlns:p188="http://schemas.microsoft.com/office/powerpoint/2018/8/main">
  <p188:cm id="{0D847E3F-9C82-49D7-96A5-37548DD34BC1}" authorId="{4DCCDF8A-34FF-E544-BF8D-88DAAC8020E7}" created="2022-06-03T20:16:35.895">
    <ac:txMkLst xmlns:ac="http://schemas.microsoft.com/office/drawing/2013/main/command">
      <pc:docMk xmlns:pc="http://schemas.microsoft.com/office/powerpoint/2013/main/command"/>
      <pc:sldMk xmlns:pc="http://schemas.microsoft.com/office/powerpoint/2013/main/command" cId="3191987920" sldId="275"/>
      <ac:spMk id="3" creationId="{DFFC4660-2CAC-4B7E-8CC0-DC01B9B14368}"/>
      <ac:txMk cp="41" len="11">
        <ac:context len="69" hash="1176865912"/>
      </ac:txMk>
    </ac:txMkLst>
    <p188:pos x="2261809" y="1064380"/>
    <p188:txBody>
      <a:bodyPr/>
      <a:lstStyle/>
      <a:p>
        <a:r>
          <a:rPr lang="fr-FR"/>
          <a:t>Je m'interroge sur la nécessité de mettre un «s» à de ce complément de nom: types d'activité ou types d'activités?</a:t>
        </a:r>
      </a:p>
    </p188:txBody>
  </p188:cm>
  <p188:cm id="{D1B189A9-A34A-4CC5-BB57-67371F2328F8}" authorId="{4DCCDF8A-34FF-E544-BF8D-88DAAC8020E7}" created="2022-06-03T23:55:04.955">
    <pc:sldMkLst xmlns:pc="http://schemas.microsoft.com/office/powerpoint/2013/main/command">
      <pc:docMk/>
      <pc:sldMk cId="3191987920" sldId="275"/>
    </pc:sldMkLst>
    <p188:txBody>
      <a:bodyPr/>
      <a:lstStyle/>
      <a:p>
        <a:r>
          <a:rPr lang="fr-FR"/>
          <a:t>Diapo au fond blanc au lieu d'être gris comme les autres?</a:t>
        </a:r>
      </a:p>
    </p188:txBody>
  </p188:cm>
</p188:cmLst>
</file>

<file path=ppt/comments/modernComment_114_7BF3EB71.xml><?xml version="1.0" encoding="utf-8"?>
<p188:cmLst xmlns:a="http://schemas.openxmlformats.org/drawingml/2006/main" xmlns:r="http://schemas.openxmlformats.org/officeDocument/2006/relationships" xmlns:p188="http://schemas.microsoft.com/office/powerpoint/2018/8/main">
  <p188:cm id="{4F86A54B-7CB2-4D44-B71F-CE3F477CDC54}" authorId="{4DCCDF8A-34FF-E544-BF8D-88DAAC8020E7}" status="resolved" created="2022-06-03T21:22:24.340">
    <pc:sldMkLst xmlns:pc="http://schemas.microsoft.com/office/powerpoint/2013/main/command">
      <pc:docMk/>
      <pc:sldMk cId="2079583089" sldId="276"/>
    </pc:sldMkLst>
    <p188:txBody>
      <a:bodyPr/>
      <a:lstStyle/>
      <a:p>
        <a:r>
          <a:rPr lang="fr-FR"/>
          <a:t>Revoir la mise en page</a:t>
        </a:r>
      </a:p>
    </p188:txBody>
  </p188:cm>
</p188:cmLst>
</file>

<file path=ppt/comments/modernComment_13B_58C82630.xml><?xml version="1.0" encoding="utf-8"?>
<p188:cmLst xmlns:a="http://schemas.openxmlformats.org/drawingml/2006/main" xmlns:r="http://schemas.openxmlformats.org/officeDocument/2006/relationships" xmlns:p188="http://schemas.microsoft.com/office/powerpoint/2018/8/main">
  <p188:cm id="{C1D22B04-3F55-460D-98FD-B8059A07A539}" authorId="{4DCCDF8A-34FF-E544-BF8D-88DAAC8020E7}" status="resolved" created="2022-06-03T20:09:09.682">
    <ac:txMkLst xmlns:ac="http://schemas.microsoft.com/office/drawing/2013/main/command">
      <pc:docMk xmlns:pc="http://schemas.microsoft.com/office/powerpoint/2013/main/command"/>
      <pc:sldMk xmlns:pc="http://schemas.microsoft.com/office/powerpoint/2013/main/command" cId="1489511984" sldId="315"/>
      <ac:spMk id="7" creationId="{E54EE2F1-586F-4700-97CE-D46DFDDA531F}"/>
      <ac:txMk cp="68" len="32">
        <ac:context len="310" hash="1164005840"/>
      </ac:txMk>
    </ac:txMkLst>
    <p188:pos x="3838754" y="718867"/>
    <p188:txBody>
      <a:bodyPr/>
      <a:lstStyle/>
      <a:p>
        <a:r>
          <a:rPr lang="fr-FR"/>
          <a:t>Est-il possible de remplacer l'un des deux verbes «permettre»?</a:t>
        </a:r>
      </a:p>
    </p188:txBody>
  </p188:cm>
</p188:cmLst>
</file>

<file path=ppt/comments/modernComment_152_C927075C.xml><?xml version="1.0" encoding="utf-8"?>
<p188:cmLst xmlns:a="http://schemas.openxmlformats.org/drawingml/2006/main" xmlns:r="http://schemas.openxmlformats.org/officeDocument/2006/relationships" xmlns:p188="http://schemas.microsoft.com/office/powerpoint/2018/8/main">
  <p188:cm id="{EE16FA9B-C64E-4761-9CE4-5576EDFAB421}" authorId="{4DCCDF8A-34FF-E544-BF8D-88DAAC8020E7}" status="resolved" created="2022-06-03T21:22:04.684">
    <pc:sldMkLst xmlns:pc="http://schemas.microsoft.com/office/powerpoint/2013/main/command">
      <pc:docMk/>
      <pc:sldMk cId="3374778204" sldId="338"/>
    </pc:sldMkLst>
    <p188:txBody>
      <a:bodyPr/>
      <a:lstStyle/>
      <a:p>
        <a:r>
          <a:rPr lang="fr-FR"/>
          <a:t>Revoir la mise en page
Revoir le fond, il est blanc au lieu d'être gris comme les autres.</a:t>
        </a:r>
      </a:p>
    </p188:txBody>
  </p188:cm>
</p188:cmLst>
</file>

<file path=ppt/diagrams/_rels/data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E714C0-6131-4C74-9391-831D2C6DBA0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fr-CA"/>
        </a:p>
      </dgm:t>
    </dgm:pt>
    <dgm:pt modelId="{8016CD0B-8450-46DA-88C6-8B1ECB3BA6B9}">
      <dgm:prSet phldrT="[Texte]" custT="1"/>
      <dgm:spPr>
        <a:solidFill>
          <a:srgbClr val="1FA699">
            <a:alpha val="49000"/>
          </a:srgbClr>
        </a:solidFill>
        <a:ln>
          <a:solidFill>
            <a:schemeClr val="bg1">
              <a:lumMod val="65000"/>
            </a:schemeClr>
          </a:solidFill>
        </a:ln>
      </dgm:spPr>
      <dgm:t>
        <a:bodyPr/>
        <a:lstStyle/>
        <a:p>
          <a:r>
            <a:rPr lang="fr-CA" sz="2000" dirty="0"/>
            <a:t>…</a:t>
          </a:r>
        </a:p>
      </dgm:t>
    </dgm:pt>
    <dgm:pt modelId="{00DAD783-9AF8-4622-A3DD-B1B2899530DC}" type="parTrans" cxnId="{1E7AAE26-A3BA-41F5-B4D5-8CBEDAA78A87}">
      <dgm:prSet/>
      <dgm:spPr/>
      <dgm:t>
        <a:bodyPr/>
        <a:lstStyle/>
        <a:p>
          <a:endParaRPr lang="fr-CA"/>
        </a:p>
      </dgm:t>
    </dgm:pt>
    <dgm:pt modelId="{69FAFF45-B874-499E-A979-B15771F1365F}" type="sibTrans" cxnId="{1E7AAE26-A3BA-41F5-B4D5-8CBEDAA78A87}">
      <dgm:prSet/>
      <dgm:spPr/>
      <dgm:t>
        <a:bodyPr/>
        <a:lstStyle/>
        <a:p>
          <a:endParaRPr lang="fr-CA"/>
        </a:p>
      </dgm:t>
    </dgm:pt>
    <dgm:pt modelId="{08F5F5FD-4707-488B-A2D9-26C1CF45F493}">
      <dgm:prSet phldrT="[Texte]" custT="1"/>
      <dgm:spPr>
        <a:ln>
          <a:solidFill>
            <a:schemeClr val="bg1">
              <a:lumMod val="65000"/>
            </a:schemeClr>
          </a:solidFill>
        </a:ln>
      </dgm:spPr>
      <dgm:t>
        <a:bodyPr/>
        <a:lstStyle/>
        <a:p>
          <a:r>
            <a:rPr lang="fr-CA" sz="2400" dirty="0">
              <a:latin typeface="Avenir Next LT Pro" panose="020B0504020202020204" pitchFamily="34" charset="0"/>
            </a:rPr>
            <a:t>Constats et intentions </a:t>
          </a:r>
          <a:endParaRPr lang="fr-CA" sz="2400" dirty="0"/>
        </a:p>
      </dgm:t>
    </dgm:pt>
    <dgm:pt modelId="{DD4E4111-FA98-4DE6-973A-2FD60170DBC4}" type="parTrans" cxnId="{90F581DC-E35A-49E9-AE27-1C8EEC722440}">
      <dgm:prSet/>
      <dgm:spPr/>
      <dgm:t>
        <a:bodyPr/>
        <a:lstStyle/>
        <a:p>
          <a:endParaRPr lang="fr-CA"/>
        </a:p>
      </dgm:t>
    </dgm:pt>
    <dgm:pt modelId="{824752AB-E06B-4CF7-9CC2-305E23151F1E}" type="sibTrans" cxnId="{90F581DC-E35A-49E9-AE27-1C8EEC722440}">
      <dgm:prSet/>
      <dgm:spPr/>
      <dgm:t>
        <a:bodyPr/>
        <a:lstStyle/>
        <a:p>
          <a:endParaRPr lang="fr-CA"/>
        </a:p>
      </dgm:t>
    </dgm:pt>
    <dgm:pt modelId="{F98E3661-ED7D-46AF-8816-6243162D37A9}">
      <dgm:prSet phldrT="[Texte]" custT="1"/>
      <dgm:spPr>
        <a:solidFill>
          <a:srgbClr val="1FA699">
            <a:alpha val="49000"/>
          </a:srgbClr>
        </a:solidFill>
        <a:ln>
          <a:solidFill>
            <a:schemeClr val="bg1">
              <a:lumMod val="65000"/>
            </a:schemeClr>
          </a:solidFill>
        </a:ln>
      </dgm:spPr>
      <dgm:t>
        <a:bodyPr/>
        <a:lstStyle/>
        <a:p>
          <a:r>
            <a:rPr lang="fr-CA" sz="1800" dirty="0"/>
            <a:t>A20</a:t>
          </a:r>
        </a:p>
      </dgm:t>
    </dgm:pt>
    <dgm:pt modelId="{0EA6D3EC-8F38-426F-B459-138C42BFEB62}" type="parTrans" cxnId="{1DE24D8A-432D-4064-978C-1D666C7888F9}">
      <dgm:prSet/>
      <dgm:spPr/>
      <dgm:t>
        <a:bodyPr/>
        <a:lstStyle/>
        <a:p>
          <a:endParaRPr lang="fr-CA"/>
        </a:p>
      </dgm:t>
    </dgm:pt>
    <dgm:pt modelId="{6C444207-88E2-4838-8CAA-595656BA93C5}" type="sibTrans" cxnId="{1DE24D8A-432D-4064-978C-1D666C7888F9}">
      <dgm:prSet/>
      <dgm:spPr/>
      <dgm:t>
        <a:bodyPr/>
        <a:lstStyle/>
        <a:p>
          <a:endParaRPr lang="fr-CA"/>
        </a:p>
      </dgm:t>
    </dgm:pt>
    <dgm:pt modelId="{3AF3D728-C1B3-4CA5-900F-A11DA00441E8}">
      <dgm:prSet phldrT="[Texte]" custT="1"/>
      <dgm:spPr>
        <a:ln>
          <a:solidFill>
            <a:schemeClr val="bg1">
              <a:lumMod val="65000"/>
            </a:schemeClr>
          </a:solidFill>
        </a:ln>
      </dgm:spPr>
      <dgm:t>
        <a:bodyPr/>
        <a:lstStyle/>
        <a:p>
          <a:r>
            <a:rPr lang="fr-CA" sz="2400" dirty="0">
              <a:latin typeface="Avenir Next LT Pro" panose="020B0504020202020204" pitchFamily="34" charset="0"/>
            </a:rPr>
            <a:t>Recherche développement </a:t>
          </a:r>
          <a:r>
            <a:rPr lang="fr-CA" sz="1400" dirty="0">
              <a:solidFill>
                <a:srgbClr val="1FA699"/>
              </a:solidFill>
              <a:latin typeface="Avenir Next LT Pro" panose="020B0504020202020204" pitchFamily="34" charset="0"/>
            </a:rPr>
            <a:t>(Cégep Gérald-Godin et Cégep de Drummondville)</a:t>
          </a:r>
          <a:endParaRPr lang="fr-CA" sz="1400" dirty="0"/>
        </a:p>
      </dgm:t>
    </dgm:pt>
    <dgm:pt modelId="{4A6DC387-C42F-470B-A2ED-6566E4CCA82F}" type="parTrans" cxnId="{35CECA7F-F5A5-4D7E-9568-DE0756892056}">
      <dgm:prSet/>
      <dgm:spPr/>
      <dgm:t>
        <a:bodyPr/>
        <a:lstStyle/>
        <a:p>
          <a:endParaRPr lang="fr-CA"/>
        </a:p>
      </dgm:t>
    </dgm:pt>
    <dgm:pt modelId="{2008C42A-7441-4F34-856B-50A712086753}" type="sibTrans" cxnId="{35CECA7F-F5A5-4D7E-9568-DE0756892056}">
      <dgm:prSet/>
      <dgm:spPr/>
      <dgm:t>
        <a:bodyPr/>
        <a:lstStyle/>
        <a:p>
          <a:endParaRPr lang="fr-CA"/>
        </a:p>
      </dgm:t>
    </dgm:pt>
    <dgm:pt modelId="{CF1CF501-CF22-4703-A82A-EA4EC25DDD11}">
      <dgm:prSet phldrT="[Texte]" custT="1"/>
      <dgm:spPr>
        <a:solidFill>
          <a:srgbClr val="1FA699">
            <a:alpha val="49000"/>
          </a:srgbClr>
        </a:solidFill>
        <a:ln>
          <a:solidFill>
            <a:schemeClr val="bg1">
              <a:lumMod val="65000"/>
            </a:schemeClr>
          </a:solidFill>
        </a:ln>
      </dgm:spPr>
      <dgm:t>
        <a:bodyPr/>
        <a:lstStyle/>
        <a:p>
          <a:r>
            <a:rPr lang="fr-CA" sz="1800" dirty="0"/>
            <a:t>A21-H22</a:t>
          </a:r>
        </a:p>
      </dgm:t>
    </dgm:pt>
    <dgm:pt modelId="{D0D22523-1282-4176-AF32-03C2DC5BFCB3}" type="parTrans" cxnId="{D57DECDA-15FA-4963-9E8B-72045931EF52}">
      <dgm:prSet/>
      <dgm:spPr/>
      <dgm:t>
        <a:bodyPr/>
        <a:lstStyle/>
        <a:p>
          <a:endParaRPr lang="fr-CA"/>
        </a:p>
      </dgm:t>
    </dgm:pt>
    <dgm:pt modelId="{B30C0D0D-0E99-4F3E-8EDF-91B3E5F52ECA}" type="sibTrans" cxnId="{D57DECDA-15FA-4963-9E8B-72045931EF52}">
      <dgm:prSet/>
      <dgm:spPr/>
      <dgm:t>
        <a:bodyPr/>
        <a:lstStyle/>
        <a:p>
          <a:endParaRPr lang="fr-CA"/>
        </a:p>
      </dgm:t>
    </dgm:pt>
    <dgm:pt modelId="{AA37D1E3-A574-4CFC-B60D-AB070595947A}">
      <dgm:prSet phldrT="[Texte]" custT="1"/>
      <dgm:spPr>
        <a:ln>
          <a:solidFill>
            <a:schemeClr val="bg1">
              <a:lumMod val="65000"/>
            </a:schemeClr>
          </a:solidFill>
        </a:ln>
      </dgm:spPr>
      <dgm:t>
        <a:bodyPr/>
        <a:lstStyle/>
        <a:p>
          <a:r>
            <a:rPr lang="fr-CA" sz="2400" dirty="0">
              <a:latin typeface="Avenir Next LT Pro" panose="020B0504020202020204" pitchFamily="34" charset="0"/>
            </a:rPr>
            <a:t>Recherche collaborative </a:t>
          </a:r>
          <a:r>
            <a:rPr lang="fr-CA" sz="1400" dirty="0">
              <a:solidFill>
                <a:srgbClr val="1FA699"/>
              </a:solidFill>
              <a:latin typeface="Avenir Next LT Pro" panose="020B0504020202020204" pitchFamily="34" charset="0"/>
            </a:rPr>
            <a:t>(PAREA)</a:t>
          </a:r>
          <a:endParaRPr lang="fr-CA" sz="1400" dirty="0"/>
        </a:p>
      </dgm:t>
    </dgm:pt>
    <dgm:pt modelId="{97BF101D-6C2A-4A3F-9DAD-A1662484636B}" type="parTrans" cxnId="{C1A1EC65-3E8C-4E73-A302-3F8F24A15492}">
      <dgm:prSet/>
      <dgm:spPr/>
      <dgm:t>
        <a:bodyPr/>
        <a:lstStyle/>
        <a:p>
          <a:endParaRPr lang="fr-CA"/>
        </a:p>
      </dgm:t>
    </dgm:pt>
    <dgm:pt modelId="{5F7D70EA-FE4E-48AC-85B7-8A0507B17F62}" type="sibTrans" cxnId="{C1A1EC65-3E8C-4E73-A302-3F8F24A15492}">
      <dgm:prSet/>
      <dgm:spPr/>
      <dgm:t>
        <a:bodyPr/>
        <a:lstStyle/>
        <a:p>
          <a:endParaRPr lang="fr-CA"/>
        </a:p>
      </dgm:t>
    </dgm:pt>
    <dgm:pt modelId="{9CBCA356-9EF2-4568-BE96-5DD3E6A1256D}">
      <dgm:prSet custT="1"/>
      <dgm:spPr>
        <a:ln>
          <a:solidFill>
            <a:schemeClr val="bg1">
              <a:lumMod val="65000"/>
            </a:schemeClr>
          </a:solidFill>
        </a:ln>
      </dgm:spPr>
      <dgm:t>
        <a:bodyPr/>
        <a:lstStyle/>
        <a:p>
          <a:r>
            <a:rPr lang="fr-CA" sz="1800" dirty="0">
              <a:latin typeface="Avenir Next LT Pro" panose="020B0504020202020204" pitchFamily="34" charset="0"/>
            </a:rPr>
            <a:t>Ruptures entre divers objectifs (littérature, devis, APC)</a:t>
          </a:r>
        </a:p>
      </dgm:t>
    </dgm:pt>
    <dgm:pt modelId="{D6591333-70AA-4EEF-A858-846233C14DDD}" type="parTrans" cxnId="{AA956115-FEB9-401D-92B9-007D37F9FDC6}">
      <dgm:prSet/>
      <dgm:spPr/>
      <dgm:t>
        <a:bodyPr/>
        <a:lstStyle/>
        <a:p>
          <a:endParaRPr lang="fr-CA"/>
        </a:p>
      </dgm:t>
    </dgm:pt>
    <dgm:pt modelId="{FE64B694-EF44-4A1E-8940-2A96FCF466F6}" type="sibTrans" cxnId="{AA956115-FEB9-401D-92B9-007D37F9FDC6}">
      <dgm:prSet/>
      <dgm:spPr/>
      <dgm:t>
        <a:bodyPr/>
        <a:lstStyle/>
        <a:p>
          <a:endParaRPr lang="fr-CA"/>
        </a:p>
      </dgm:t>
    </dgm:pt>
    <dgm:pt modelId="{6D6E1BBA-EFE3-4107-98E5-131E6318028F}">
      <dgm:prSet custT="1"/>
      <dgm:spPr>
        <a:ln>
          <a:solidFill>
            <a:schemeClr val="bg1">
              <a:lumMod val="65000"/>
            </a:schemeClr>
          </a:solidFill>
        </a:ln>
      </dgm:spPr>
      <dgm:t>
        <a:bodyPr/>
        <a:lstStyle/>
        <a:p>
          <a:r>
            <a:rPr lang="fr-CA" sz="1800" dirty="0">
              <a:latin typeface="Avenir Next LT Pro" panose="020B0504020202020204" pitchFamily="34" charset="0"/>
            </a:rPr>
            <a:t>Volonté de conciliation dans une approche adaptée au contexte et aux contraintes</a:t>
          </a:r>
        </a:p>
      </dgm:t>
    </dgm:pt>
    <dgm:pt modelId="{9BE8F253-8832-467F-8532-719BD3D3A424}" type="parTrans" cxnId="{775B0BB2-C254-409E-AE52-78642644E8EC}">
      <dgm:prSet/>
      <dgm:spPr/>
      <dgm:t>
        <a:bodyPr/>
        <a:lstStyle/>
        <a:p>
          <a:endParaRPr lang="fr-CA"/>
        </a:p>
      </dgm:t>
    </dgm:pt>
    <dgm:pt modelId="{E125DF6A-9042-48AA-8305-7F5C4B465BB6}" type="sibTrans" cxnId="{775B0BB2-C254-409E-AE52-78642644E8EC}">
      <dgm:prSet/>
      <dgm:spPr/>
      <dgm:t>
        <a:bodyPr/>
        <a:lstStyle/>
        <a:p>
          <a:endParaRPr lang="fr-CA"/>
        </a:p>
      </dgm:t>
    </dgm:pt>
    <dgm:pt modelId="{C990C58A-C229-4504-AC2E-AC0F07A49875}">
      <dgm:prSet custT="1"/>
      <dgm:spPr>
        <a:ln>
          <a:solidFill>
            <a:schemeClr val="bg1">
              <a:lumMod val="65000"/>
            </a:schemeClr>
          </a:solidFill>
        </a:ln>
      </dgm:spPr>
      <dgm:t>
        <a:bodyPr/>
        <a:lstStyle/>
        <a:p>
          <a:r>
            <a:rPr lang="fr-CA" sz="1800" dirty="0">
              <a:solidFill>
                <a:srgbClr val="263440"/>
              </a:solidFill>
              <a:latin typeface="Avenir Next LT Pro"/>
            </a:rPr>
            <a:t>Trois groupes de première session</a:t>
          </a:r>
          <a:endParaRPr lang="fr-CA" sz="1800" dirty="0">
            <a:latin typeface="Avenir Next LT Pro" panose="020B0504020202020204" pitchFamily="34" charset="0"/>
          </a:endParaRPr>
        </a:p>
      </dgm:t>
    </dgm:pt>
    <dgm:pt modelId="{A91F6A11-7E38-40EB-941A-1F5EB84C4DF2}" type="parTrans" cxnId="{0FB3E498-56CF-41B0-B194-21A2867D9951}">
      <dgm:prSet/>
      <dgm:spPr/>
      <dgm:t>
        <a:bodyPr/>
        <a:lstStyle/>
        <a:p>
          <a:endParaRPr lang="fr-CA"/>
        </a:p>
      </dgm:t>
    </dgm:pt>
    <dgm:pt modelId="{59C02F17-16E7-463C-9626-58F79BE1DE5C}" type="sibTrans" cxnId="{0FB3E498-56CF-41B0-B194-21A2867D9951}">
      <dgm:prSet/>
      <dgm:spPr/>
      <dgm:t>
        <a:bodyPr/>
        <a:lstStyle/>
        <a:p>
          <a:endParaRPr lang="fr-CA"/>
        </a:p>
      </dgm:t>
    </dgm:pt>
    <dgm:pt modelId="{0395ECA5-C41A-49F2-82ED-A861D1F49862}">
      <dgm:prSet custT="1"/>
      <dgm:spPr>
        <a:ln>
          <a:solidFill>
            <a:schemeClr val="bg1">
              <a:lumMod val="65000"/>
            </a:schemeClr>
          </a:solidFill>
        </a:ln>
      </dgm:spPr>
      <dgm:t>
        <a:bodyPr/>
        <a:lstStyle/>
        <a:p>
          <a:r>
            <a:rPr lang="fr-CA" sz="1800" dirty="0">
              <a:solidFill>
                <a:srgbClr val="263440"/>
              </a:solidFill>
              <a:latin typeface="Avenir Next LT Pro" panose="020B0504020202020204" pitchFamily="34" charset="0"/>
            </a:rPr>
            <a:t>Expérimentation et adaptation du « prototype » simultanées</a:t>
          </a:r>
          <a:endParaRPr lang="fr-CA" sz="1800" dirty="0">
            <a:latin typeface="Avenir Next LT Pro" panose="020B0504020202020204" pitchFamily="34" charset="0"/>
          </a:endParaRPr>
        </a:p>
      </dgm:t>
    </dgm:pt>
    <dgm:pt modelId="{2793C0D0-F3F1-4E47-AC54-1E8407D01D6C}" type="parTrans" cxnId="{FB5EBD24-535C-4A2D-BDC6-1B0F83486839}">
      <dgm:prSet/>
      <dgm:spPr/>
      <dgm:t>
        <a:bodyPr/>
        <a:lstStyle/>
        <a:p>
          <a:endParaRPr lang="fr-CA"/>
        </a:p>
      </dgm:t>
    </dgm:pt>
    <dgm:pt modelId="{13CC3BF1-A8C5-41F2-BDE0-841F61783179}" type="sibTrans" cxnId="{FB5EBD24-535C-4A2D-BDC6-1B0F83486839}">
      <dgm:prSet/>
      <dgm:spPr/>
      <dgm:t>
        <a:bodyPr/>
        <a:lstStyle/>
        <a:p>
          <a:endParaRPr lang="fr-CA"/>
        </a:p>
      </dgm:t>
    </dgm:pt>
    <dgm:pt modelId="{65AA6274-FA38-4600-A0BA-EA607650BF13}">
      <dgm:prSet custT="1"/>
      <dgm:spPr>
        <a:ln>
          <a:solidFill>
            <a:schemeClr val="bg1">
              <a:lumMod val="65000"/>
            </a:schemeClr>
          </a:solidFill>
        </a:ln>
      </dgm:spPr>
      <dgm:t>
        <a:bodyPr/>
        <a:lstStyle/>
        <a:p>
          <a:r>
            <a:rPr lang="fr-CA" sz="1800" dirty="0">
              <a:solidFill>
                <a:srgbClr val="263440"/>
              </a:solidFill>
              <a:latin typeface="Avenir Next LT Pro" panose="020B0504020202020204" pitchFamily="34" charset="0"/>
            </a:rPr>
            <a:t>Résultats qualitatifs encourageants </a:t>
          </a:r>
        </a:p>
      </dgm:t>
    </dgm:pt>
    <dgm:pt modelId="{C8AE8EC7-4127-4C28-992A-405B3F2C82B8}" type="parTrans" cxnId="{EE53ECB7-D08A-4D2F-A2DC-D0FB6CDB54A3}">
      <dgm:prSet/>
      <dgm:spPr/>
      <dgm:t>
        <a:bodyPr/>
        <a:lstStyle/>
        <a:p>
          <a:endParaRPr lang="fr-CA"/>
        </a:p>
      </dgm:t>
    </dgm:pt>
    <dgm:pt modelId="{2354047E-B610-4B05-8E11-444B7907DB17}" type="sibTrans" cxnId="{EE53ECB7-D08A-4D2F-A2DC-D0FB6CDB54A3}">
      <dgm:prSet/>
      <dgm:spPr/>
      <dgm:t>
        <a:bodyPr/>
        <a:lstStyle/>
        <a:p>
          <a:endParaRPr lang="fr-CA"/>
        </a:p>
      </dgm:t>
    </dgm:pt>
    <dgm:pt modelId="{BB53C454-FED7-4AF7-8373-243729ABB48F}">
      <dgm:prSet custT="1"/>
      <dgm:spPr>
        <a:ln>
          <a:solidFill>
            <a:schemeClr val="bg1">
              <a:lumMod val="65000"/>
            </a:schemeClr>
          </a:solidFill>
        </a:ln>
      </dgm:spPr>
      <dgm:t>
        <a:bodyPr/>
        <a:lstStyle/>
        <a:p>
          <a:r>
            <a:rPr lang="fr-CA" sz="1800" dirty="0">
              <a:latin typeface="Avenir Next LT Pro" panose="020B0504020202020204" pitchFamily="34" charset="0"/>
            </a:rPr>
            <a:t>27 experts / 11 cégeps</a:t>
          </a:r>
        </a:p>
      </dgm:t>
    </dgm:pt>
    <dgm:pt modelId="{F845BA19-3BA2-4A8C-89BA-CEA0D62DD564}" type="parTrans" cxnId="{FD9192B0-9493-4DFF-8CD0-CE93F20CD231}">
      <dgm:prSet/>
      <dgm:spPr/>
      <dgm:t>
        <a:bodyPr/>
        <a:lstStyle/>
        <a:p>
          <a:endParaRPr lang="fr-CA"/>
        </a:p>
      </dgm:t>
    </dgm:pt>
    <dgm:pt modelId="{D9274829-A375-494A-8FDC-AD7AD163D5A7}" type="sibTrans" cxnId="{FD9192B0-9493-4DFF-8CD0-CE93F20CD231}">
      <dgm:prSet/>
      <dgm:spPr/>
      <dgm:t>
        <a:bodyPr/>
        <a:lstStyle/>
        <a:p>
          <a:endParaRPr lang="fr-CA"/>
        </a:p>
      </dgm:t>
    </dgm:pt>
    <dgm:pt modelId="{72C4C26E-E32B-4797-95CA-829BF899C970}">
      <dgm:prSet custT="1"/>
      <dgm:spPr>
        <a:ln>
          <a:solidFill>
            <a:schemeClr val="bg1">
              <a:lumMod val="65000"/>
            </a:schemeClr>
          </a:solidFill>
        </a:ln>
      </dgm:spPr>
      <dgm:t>
        <a:bodyPr/>
        <a:lstStyle/>
        <a:p>
          <a:r>
            <a:rPr lang="fr-CA" sz="1800" dirty="0">
              <a:latin typeface="Avenir Next LT Pro" panose="020B0504020202020204" pitchFamily="34" charset="0"/>
            </a:rPr>
            <a:t>Appropriation et expérimentation de l’approche</a:t>
          </a:r>
        </a:p>
      </dgm:t>
    </dgm:pt>
    <dgm:pt modelId="{D9DDA46F-55A3-4AB8-A718-BD4C63BE4FCC}" type="parTrans" cxnId="{DAA8DB27-6016-4796-8080-63FCDEB5CBD2}">
      <dgm:prSet/>
      <dgm:spPr/>
      <dgm:t>
        <a:bodyPr/>
        <a:lstStyle/>
        <a:p>
          <a:endParaRPr lang="fr-CA"/>
        </a:p>
      </dgm:t>
    </dgm:pt>
    <dgm:pt modelId="{766FA3D8-35FF-45D7-8097-C2A61A65AEEE}" type="sibTrans" cxnId="{DAA8DB27-6016-4796-8080-63FCDEB5CBD2}">
      <dgm:prSet/>
      <dgm:spPr/>
      <dgm:t>
        <a:bodyPr/>
        <a:lstStyle/>
        <a:p>
          <a:endParaRPr lang="fr-CA"/>
        </a:p>
      </dgm:t>
    </dgm:pt>
    <dgm:pt modelId="{DE673385-B5D1-48E9-A6AD-D10FE0732376}">
      <dgm:prSet custT="1"/>
      <dgm:spPr>
        <a:ln>
          <a:solidFill>
            <a:schemeClr val="bg1">
              <a:lumMod val="65000"/>
            </a:schemeClr>
          </a:solidFill>
        </a:ln>
      </dgm:spPr>
      <dgm:t>
        <a:bodyPr/>
        <a:lstStyle/>
        <a:p>
          <a:r>
            <a:rPr lang="fr-CA" sz="1800" dirty="0">
              <a:latin typeface="Avenir Next LT Pro" panose="020B0504020202020204" pitchFamily="34" charset="0"/>
            </a:rPr>
            <a:t>Validation de la désirabilité, faisabilité, viabilité de l’approche</a:t>
          </a:r>
        </a:p>
      </dgm:t>
    </dgm:pt>
    <dgm:pt modelId="{28BB500F-33D1-4499-8040-DE0F5AAD56BB}" type="parTrans" cxnId="{5FB89A93-DC15-4661-ACA6-AA58191B699F}">
      <dgm:prSet/>
      <dgm:spPr/>
      <dgm:t>
        <a:bodyPr/>
        <a:lstStyle/>
        <a:p>
          <a:endParaRPr lang="fr-CA"/>
        </a:p>
      </dgm:t>
    </dgm:pt>
    <dgm:pt modelId="{5E74F481-B6B1-422C-893F-FACF9A3AE92C}" type="sibTrans" cxnId="{5FB89A93-DC15-4661-ACA6-AA58191B699F}">
      <dgm:prSet/>
      <dgm:spPr/>
      <dgm:t>
        <a:bodyPr/>
        <a:lstStyle/>
        <a:p>
          <a:endParaRPr lang="fr-CA"/>
        </a:p>
      </dgm:t>
    </dgm:pt>
    <dgm:pt modelId="{71510079-BE71-47F2-AB57-963AF65AF1BC}">
      <dgm:prSet custT="1"/>
      <dgm:spPr>
        <a:ln>
          <a:solidFill>
            <a:schemeClr val="bg1">
              <a:lumMod val="65000"/>
            </a:schemeClr>
          </a:solidFill>
        </a:ln>
      </dgm:spPr>
      <dgm:t>
        <a:bodyPr/>
        <a:lstStyle/>
        <a:p>
          <a:r>
            <a:rPr lang="fr-CA" sz="1600" dirty="0">
              <a:solidFill>
                <a:srgbClr val="1FA699"/>
              </a:solidFill>
              <a:latin typeface="Avenir Next LT Pro" panose="020B0504020202020204" pitchFamily="34" charset="0"/>
            </a:rPr>
            <a:t>Lecture, pédagogie, didactique, objectifs</a:t>
          </a:r>
        </a:p>
      </dgm:t>
    </dgm:pt>
    <dgm:pt modelId="{C0AE6374-DA60-46BD-B43F-200D22177E0A}" type="parTrans" cxnId="{63553908-1761-4CB0-B918-8C82438E47C3}">
      <dgm:prSet/>
      <dgm:spPr/>
      <dgm:t>
        <a:bodyPr/>
        <a:lstStyle/>
        <a:p>
          <a:endParaRPr lang="fr-CA"/>
        </a:p>
      </dgm:t>
    </dgm:pt>
    <dgm:pt modelId="{CBA1CB9C-1443-4BA0-826E-B841B2EC9E6D}" type="sibTrans" cxnId="{63553908-1761-4CB0-B918-8C82438E47C3}">
      <dgm:prSet/>
      <dgm:spPr/>
      <dgm:t>
        <a:bodyPr/>
        <a:lstStyle/>
        <a:p>
          <a:endParaRPr lang="fr-CA"/>
        </a:p>
      </dgm:t>
    </dgm:pt>
    <dgm:pt modelId="{4F6151F6-7F59-4641-84C7-679EF49F61DF}">
      <dgm:prSet custT="1"/>
      <dgm:spPr>
        <a:ln>
          <a:solidFill>
            <a:schemeClr val="bg1">
              <a:lumMod val="65000"/>
            </a:schemeClr>
          </a:solidFill>
        </a:ln>
      </dgm:spPr>
      <dgm:t>
        <a:bodyPr/>
        <a:lstStyle/>
        <a:p>
          <a:r>
            <a:rPr lang="fr-CA" sz="1800" dirty="0">
              <a:latin typeface="Avenir Next LT Pro" panose="020B0504020202020204" pitchFamily="34" charset="0"/>
            </a:rPr>
            <a:t>Volonté d’intégrer les nouvelles connaissances (depuis 1993)</a:t>
          </a:r>
        </a:p>
      </dgm:t>
    </dgm:pt>
    <dgm:pt modelId="{7918CEE9-48AE-4CFC-9199-C4EC108A0518}" type="parTrans" cxnId="{B8CBD9D8-081F-4977-87D6-2E2D4A07B7C3}">
      <dgm:prSet/>
      <dgm:spPr/>
      <dgm:t>
        <a:bodyPr/>
        <a:lstStyle/>
        <a:p>
          <a:endParaRPr lang="fr-CA"/>
        </a:p>
      </dgm:t>
    </dgm:pt>
    <dgm:pt modelId="{CB82FD6B-F9A5-442D-91B6-FD652A638F40}" type="sibTrans" cxnId="{B8CBD9D8-081F-4977-87D6-2E2D4A07B7C3}">
      <dgm:prSet/>
      <dgm:spPr/>
      <dgm:t>
        <a:bodyPr/>
        <a:lstStyle/>
        <a:p>
          <a:endParaRPr lang="fr-CA"/>
        </a:p>
      </dgm:t>
    </dgm:pt>
    <dgm:pt modelId="{E9CCD59B-8266-4D26-95EB-E6437E2C6187}" type="pres">
      <dgm:prSet presAssocID="{4BE714C0-6131-4C74-9391-831D2C6DBA04}" presName="linearFlow" presStyleCnt="0">
        <dgm:presLayoutVars>
          <dgm:dir/>
          <dgm:animLvl val="lvl"/>
          <dgm:resizeHandles val="exact"/>
        </dgm:presLayoutVars>
      </dgm:prSet>
      <dgm:spPr/>
    </dgm:pt>
    <dgm:pt modelId="{EDA14349-76FA-4251-9AF3-97FF7C897E2D}" type="pres">
      <dgm:prSet presAssocID="{8016CD0B-8450-46DA-88C6-8B1ECB3BA6B9}" presName="composite" presStyleCnt="0"/>
      <dgm:spPr/>
    </dgm:pt>
    <dgm:pt modelId="{695CF95B-7294-49D5-B755-49A8E46A156B}" type="pres">
      <dgm:prSet presAssocID="{8016CD0B-8450-46DA-88C6-8B1ECB3BA6B9}" presName="parentText" presStyleLbl="alignNode1" presStyleIdx="0" presStyleCnt="3" custScaleY="151776">
        <dgm:presLayoutVars>
          <dgm:chMax val="1"/>
          <dgm:bulletEnabled val="1"/>
        </dgm:presLayoutVars>
      </dgm:prSet>
      <dgm:spPr/>
    </dgm:pt>
    <dgm:pt modelId="{003C8DA8-863A-4295-98FE-1CDA81A6CDAD}" type="pres">
      <dgm:prSet presAssocID="{8016CD0B-8450-46DA-88C6-8B1ECB3BA6B9}" presName="descendantText" presStyleLbl="alignAcc1" presStyleIdx="0" presStyleCnt="3" custScaleY="182342">
        <dgm:presLayoutVars>
          <dgm:bulletEnabled val="1"/>
        </dgm:presLayoutVars>
      </dgm:prSet>
      <dgm:spPr/>
    </dgm:pt>
    <dgm:pt modelId="{0EFC0842-2D4C-4D03-B2FB-63D2B707E198}" type="pres">
      <dgm:prSet presAssocID="{69FAFF45-B874-499E-A979-B15771F1365F}" presName="sp" presStyleCnt="0"/>
      <dgm:spPr/>
    </dgm:pt>
    <dgm:pt modelId="{D53724AA-B776-4E35-BD4B-09C1E83E3A03}" type="pres">
      <dgm:prSet presAssocID="{F98E3661-ED7D-46AF-8816-6243162D37A9}" presName="composite" presStyleCnt="0"/>
      <dgm:spPr/>
    </dgm:pt>
    <dgm:pt modelId="{49B80A63-A6A7-4A05-8C89-DF79EC8F6D67}" type="pres">
      <dgm:prSet presAssocID="{F98E3661-ED7D-46AF-8816-6243162D37A9}" presName="parentText" presStyleLbl="alignNode1" presStyleIdx="1" presStyleCnt="3" custScaleY="122701">
        <dgm:presLayoutVars>
          <dgm:chMax val="1"/>
          <dgm:bulletEnabled val="1"/>
        </dgm:presLayoutVars>
      </dgm:prSet>
      <dgm:spPr/>
    </dgm:pt>
    <dgm:pt modelId="{4E9DCAB1-1189-4295-87B9-7A2D0551EAAE}" type="pres">
      <dgm:prSet presAssocID="{F98E3661-ED7D-46AF-8816-6243162D37A9}" presName="descendantText" presStyleLbl="alignAcc1" presStyleIdx="1" presStyleCnt="3" custScaleY="134194">
        <dgm:presLayoutVars>
          <dgm:bulletEnabled val="1"/>
        </dgm:presLayoutVars>
      </dgm:prSet>
      <dgm:spPr/>
    </dgm:pt>
    <dgm:pt modelId="{C2012D91-01E4-43F9-920E-E29A8508499B}" type="pres">
      <dgm:prSet presAssocID="{6C444207-88E2-4838-8CAA-595656BA93C5}" presName="sp" presStyleCnt="0"/>
      <dgm:spPr/>
    </dgm:pt>
    <dgm:pt modelId="{51E53604-A586-4C33-9307-6CD486769F06}" type="pres">
      <dgm:prSet presAssocID="{CF1CF501-CF22-4703-A82A-EA4EC25DDD11}" presName="composite" presStyleCnt="0"/>
      <dgm:spPr/>
    </dgm:pt>
    <dgm:pt modelId="{F71C5020-752D-4B4C-94DD-96B25ACFCD93}" type="pres">
      <dgm:prSet presAssocID="{CF1CF501-CF22-4703-A82A-EA4EC25DDD11}" presName="parentText" presStyleLbl="alignNode1" presStyleIdx="2" presStyleCnt="3" custScaleY="119423">
        <dgm:presLayoutVars>
          <dgm:chMax val="1"/>
          <dgm:bulletEnabled val="1"/>
        </dgm:presLayoutVars>
      </dgm:prSet>
      <dgm:spPr/>
    </dgm:pt>
    <dgm:pt modelId="{C440E89B-5952-4D7B-AF6E-F613BACE0833}" type="pres">
      <dgm:prSet presAssocID="{CF1CF501-CF22-4703-A82A-EA4EC25DDD11}" presName="descendantText" presStyleLbl="alignAcc1" presStyleIdx="2" presStyleCnt="3" custScaleY="127650">
        <dgm:presLayoutVars>
          <dgm:bulletEnabled val="1"/>
        </dgm:presLayoutVars>
      </dgm:prSet>
      <dgm:spPr/>
    </dgm:pt>
  </dgm:ptLst>
  <dgm:cxnLst>
    <dgm:cxn modelId="{5D461F02-DEFD-4B53-B5A3-6C329F1D8772}" type="presOf" srcId="{0395ECA5-C41A-49F2-82ED-A861D1F49862}" destId="{4E9DCAB1-1189-4295-87B9-7A2D0551EAAE}" srcOrd="0" destOrd="2" presId="urn:microsoft.com/office/officeart/2005/8/layout/chevron2"/>
    <dgm:cxn modelId="{63553908-1761-4CB0-B918-8C82438E47C3}" srcId="{6D6E1BBA-EFE3-4107-98E5-131E6318028F}" destId="{71510079-BE71-47F2-AB57-963AF65AF1BC}" srcOrd="0" destOrd="0" parTransId="{C0AE6374-DA60-46BD-B43F-200D22177E0A}" sibTransId="{CBA1CB9C-1443-4BA0-826E-B841B2EC9E6D}"/>
    <dgm:cxn modelId="{AA956115-FEB9-401D-92B9-007D37F9FDC6}" srcId="{08F5F5FD-4707-488B-A2D9-26C1CF45F493}" destId="{9CBCA356-9EF2-4568-BE96-5DD3E6A1256D}" srcOrd="0" destOrd="0" parTransId="{D6591333-70AA-4EEF-A858-846233C14DDD}" sibTransId="{FE64B694-EF44-4A1E-8940-2A96FCF466F6}"/>
    <dgm:cxn modelId="{009BFF1A-11B4-4024-89D4-278F8A23A6FD}" type="presOf" srcId="{C990C58A-C229-4504-AC2E-AC0F07A49875}" destId="{4E9DCAB1-1189-4295-87B9-7A2D0551EAAE}" srcOrd="0" destOrd="1" presId="urn:microsoft.com/office/officeart/2005/8/layout/chevron2"/>
    <dgm:cxn modelId="{FB5EBD24-535C-4A2D-BDC6-1B0F83486839}" srcId="{3AF3D728-C1B3-4CA5-900F-A11DA00441E8}" destId="{0395ECA5-C41A-49F2-82ED-A861D1F49862}" srcOrd="1" destOrd="0" parTransId="{2793C0D0-F3F1-4E47-AC54-1E8407D01D6C}" sibTransId="{13CC3BF1-A8C5-41F2-BDE0-841F61783179}"/>
    <dgm:cxn modelId="{1E7AAE26-A3BA-41F5-B4D5-8CBEDAA78A87}" srcId="{4BE714C0-6131-4C74-9391-831D2C6DBA04}" destId="{8016CD0B-8450-46DA-88C6-8B1ECB3BA6B9}" srcOrd="0" destOrd="0" parTransId="{00DAD783-9AF8-4622-A3DD-B1B2899530DC}" sibTransId="{69FAFF45-B874-499E-A979-B15771F1365F}"/>
    <dgm:cxn modelId="{DAA8DB27-6016-4796-8080-63FCDEB5CBD2}" srcId="{AA37D1E3-A574-4CFC-B60D-AB070595947A}" destId="{72C4C26E-E32B-4797-95CA-829BF899C970}" srcOrd="1" destOrd="0" parTransId="{D9DDA46F-55A3-4AB8-A718-BD4C63BE4FCC}" sibTransId="{766FA3D8-35FF-45D7-8097-C2A61A65AEEE}"/>
    <dgm:cxn modelId="{29FA385F-9B65-4E29-ADAF-AF2918C02C38}" type="presOf" srcId="{DE673385-B5D1-48E9-A6AD-D10FE0732376}" destId="{C440E89B-5952-4D7B-AF6E-F613BACE0833}" srcOrd="0" destOrd="3" presId="urn:microsoft.com/office/officeart/2005/8/layout/chevron2"/>
    <dgm:cxn modelId="{C1A1EC65-3E8C-4E73-A302-3F8F24A15492}" srcId="{CF1CF501-CF22-4703-A82A-EA4EC25DDD11}" destId="{AA37D1E3-A574-4CFC-B60D-AB070595947A}" srcOrd="0" destOrd="0" parTransId="{97BF101D-6C2A-4A3F-9DAD-A1662484636B}" sibTransId="{5F7D70EA-FE4E-48AC-85B7-8A0507B17F62}"/>
    <dgm:cxn modelId="{68539E67-A988-43BB-9CF1-26498C7DD37B}" type="presOf" srcId="{8016CD0B-8450-46DA-88C6-8B1ECB3BA6B9}" destId="{695CF95B-7294-49D5-B755-49A8E46A156B}" srcOrd="0" destOrd="0" presId="urn:microsoft.com/office/officeart/2005/8/layout/chevron2"/>
    <dgm:cxn modelId="{9647396A-18D8-4E53-AE89-A2EBEF1FEFC8}" type="presOf" srcId="{72C4C26E-E32B-4797-95CA-829BF899C970}" destId="{C440E89B-5952-4D7B-AF6E-F613BACE0833}" srcOrd="0" destOrd="2" presId="urn:microsoft.com/office/officeart/2005/8/layout/chevron2"/>
    <dgm:cxn modelId="{3B006D76-42FD-444E-A359-312477025551}" type="presOf" srcId="{65AA6274-FA38-4600-A0BA-EA607650BF13}" destId="{4E9DCAB1-1189-4295-87B9-7A2D0551EAAE}" srcOrd="0" destOrd="3" presId="urn:microsoft.com/office/officeart/2005/8/layout/chevron2"/>
    <dgm:cxn modelId="{B12FAD76-F2AC-460F-8FC8-E0D2C5116344}" type="presOf" srcId="{3AF3D728-C1B3-4CA5-900F-A11DA00441E8}" destId="{4E9DCAB1-1189-4295-87B9-7A2D0551EAAE}" srcOrd="0" destOrd="0" presId="urn:microsoft.com/office/officeart/2005/8/layout/chevron2"/>
    <dgm:cxn modelId="{35CECA7F-F5A5-4D7E-9568-DE0756892056}" srcId="{F98E3661-ED7D-46AF-8816-6243162D37A9}" destId="{3AF3D728-C1B3-4CA5-900F-A11DA00441E8}" srcOrd="0" destOrd="0" parTransId="{4A6DC387-C42F-470B-A2ED-6566E4CCA82F}" sibTransId="{2008C42A-7441-4F34-856B-50A712086753}"/>
    <dgm:cxn modelId="{1DE24D8A-432D-4064-978C-1D666C7888F9}" srcId="{4BE714C0-6131-4C74-9391-831D2C6DBA04}" destId="{F98E3661-ED7D-46AF-8816-6243162D37A9}" srcOrd="1" destOrd="0" parTransId="{0EA6D3EC-8F38-426F-B459-138C42BFEB62}" sibTransId="{6C444207-88E2-4838-8CAA-595656BA93C5}"/>
    <dgm:cxn modelId="{5FB89A93-DC15-4661-ACA6-AA58191B699F}" srcId="{AA37D1E3-A574-4CFC-B60D-AB070595947A}" destId="{DE673385-B5D1-48E9-A6AD-D10FE0732376}" srcOrd="2" destOrd="0" parTransId="{28BB500F-33D1-4499-8040-DE0F5AAD56BB}" sibTransId="{5E74F481-B6B1-422C-893F-FACF9A3AE92C}"/>
    <dgm:cxn modelId="{993F9C93-6585-4434-A18E-245397AAD6F4}" type="presOf" srcId="{6D6E1BBA-EFE3-4107-98E5-131E6318028F}" destId="{003C8DA8-863A-4295-98FE-1CDA81A6CDAD}" srcOrd="0" destOrd="3" presId="urn:microsoft.com/office/officeart/2005/8/layout/chevron2"/>
    <dgm:cxn modelId="{0FB3E498-56CF-41B0-B194-21A2867D9951}" srcId="{3AF3D728-C1B3-4CA5-900F-A11DA00441E8}" destId="{C990C58A-C229-4504-AC2E-AC0F07A49875}" srcOrd="0" destOrd="0" parTransId="{A91F6A11-7E38-40EB-941A-1F5EB84C4DF2}" sibTransId="{59C02F17-16E7-463C-9626-58F79BE1DE5C}"/>
    <dgm:cxn modelId="{D4010A9B-29D6-46B2-A130-3B3D8473510C}" type="presOf" srcId="{71510079-BE71-47F2-AB57-963AF65AF1BC}" destId="{003C8DA8-863A-4295-98FE-1CDA81A6CDAD}" srcOrd="0" destOrd="4" presId="urn:microsoft.com/office/officeart/2005/8/layout/chevron2"/>
    <dgm:cxn modelId="{697492A8-CB5A-464C-8785-A0CC029CA26D}" type="presOf" srcId="{F98E3661-ED7D-46AF-8816-6243162D37A9}" destId="{49B80A63-A6A7-4A05-8C89-DF79EC8F6D67}" srcOrd="0" destOrd="0" presId="urn:microsoft.com/office/officeart/2005/8/layout/chevron2"/>
    <dgm:cxn modelId="{FD9192B0-9493-4DFF-8CD0-CE93F20CD231}" srcId="{AA37D1E3-A574-4CFC-B60D-AB070595947A}" destId="{BB53C454-FED7-4AF7-8373-243729ABB48F}" srcOrd="0" destOrd="0" parTransId="{F845BA19-3BA2-4A8C-89BA-CEA0D62DD564}" sibTransId="{D9274829-A375-494A-8FDC-AD7AD163D5A7}"/>
    <dgm:cxn modelId="{775B0BB2-C254-409E-AE52-78642644E8EC}" srcId="{08F5F5FD-4707-488B-A2D9-26C1CF45F493}" destId="{6D6E1BBA-EFE3-4107-98E5-131E6318028F}" srcOrd="2" destOrd="0" parTransId="{9BE8F253-8832-467F-8532-719BD3D3A424}" sibTransId="{E125DF6A-9042-48AA-8305-7F5C4B465BB6}"/>
    <dgm:cxn modelId="{EE53ECB7-D08A-4D2F-A2DC-D0FB6CDB54A3}" srcId="{3AF3D728-C1B3-4CA5-900F-A11DA00441E8}" destId="{65AA6274-FA38-4600-A0BA-EA607650BF13}" srcOrd="2" destOrd="0" parTransId="{C8AE8EC7-4127-4C28-992A-405B3F2C82B8}" sibTransId="{2354047E-B610-4B05-8E11-444B7907DB17}"/>
    <dgm:cxn modelId="{CE8F17BA-F98D-42E7-9224-4642424C240A}" type="presOf" srcId="{CF1CF501-CF22-4703-A82A-EA4EC25DDD11}" destId="{F71C5020-752D-4B4C-94DD-96B25ACFCD93}" srcOrd="0" destOrd="0" presId="urn:microsoft.com/office/officeart/2005/8/layout/chevron2"/>
    <dgm:cxn modelId="{FA4E2BC7-361C-4470-A870-D6E2ADE8B828}" type="presOf" srcId="{08F5F5FD-4707-488B-A2D9-26C1CF45F493}" destId="{003C8DA8-863A-4295-98FE-1CDA81A6CDAD}" srcOrd="0" destOrd="0" presId="urn:microsoft.com/office/officeart/2005/8/layout/chevron2"/>
    <dgm:cxn modelId="{93966DD4-D98F-4D35-A3BF-080AA5C50E2B}" type="presOf" srcId="{4F6151F6-7F59-4641-84C7-679EF49F61DF}" destId="{003C8DA8-863A-4295-98FE-1CDA81A6CDAD}" srcOrd="0" destOrd="2" presId="urn:microsoft.com/office/officeart/2005/8/layout/chevron2"/>
    <dgm:cxn modelId="{B8CBD9D8-081F-4977-87D6-2E2D4A07B7C3}" srcId="{08F5F5FD-4707-488B-A2D9-26C1CF45F493}" destId="{4F6151F6-7F59-4641-84C7-679EF49F61DF}" srcOrd="1" destOrd="0" parTransId="{7918CEE9-48AE-4CFC-9199-C4EC108A0518}" sibTransId="{CB82FD6B-F9A5-442D-91B6-FD652A638F40}"/>
    <dgm:cxn modelId="{E7D61ADA-1592-479F-94C2-760DA4E2A7A6}" type="presOf" srcId="{BB53C454-FED7-4AF7-8373-243729ABB48F}" destId="{C440E89B-5952-4D7B-AF6E-F613BACE0833}" srcOrd="0" destOrd="1" presId="urn:microsoft.com/office/officeart/2005/8/layout/chevron2"/>
    <dgm:cxn modelId="{D57DECDA-15FA-4963-9E8B-72045931EF52}" srcId="{4BE714C0-6131-4C74-9391-831D2C6DBA04}" destId="{CF1CF501-CF22-4703-A82A-EA4EC25DDD11}" srcOrd="2" destOrd="0" parTransId="{D0D22523-1282-4176-AF32-03C2DC5BFCB3}" sibTransId="{B30C0D0D-0E99-4F3E-8EDF-91B3E5F52ECA}"/>
    <dgm:cxn modelId="{90F581DC-E35A-49E9-AE27-1C8EEC722440}" srcId="{8016CD0B-8450-46DA-88C6-8B1ECB3BA6B9}" destId="{08F5F5FD-4707-488B-A2D9-26C1CF45F493}" srcOrd="0" destOrd="0" parTransId="{DD4E4111-FA98-4DE6-973A-2FD60170DBC4}" sibTransId="{824752AB-E06B-4CF7-9CC2-305E23151F1E}"/>
    <dgm:cxn modelId="{45D2F1E6-D0B6-432A-984B-E97533451E71}" type="presOf" srcId="{9CBCA356-9EF2-4568-BE96-5DD3E6A1256D}" destId="{003C8DA8-863A-4295-98FE-1CDA81A6CDAD}" srcOrd="0" destOrd="1" presId="urn:microsoft.com/office/officeart/2005/8/layout/chevron2"/>
    <dgm:cxn modelId="{6338E4EB-2E2A-45C9-BF2A-CB8FBF70353C}" type="presOf" srcId="{4BE714C0-6131-4C74-9391-831D2C6DBA04}" destId="{E9CCD59B-8266-4D26-95EB-E6437E2C6187}" srcOrd="0" destOrd="0" presId="urn:microsoft.com/office/officeart/2005/8/layout/chevron2"/>
    <dgm:cxn modelId="{928A2CF2-1958-420C-BD6E-5488E70B848F}" type="presOf" srcId="{AA37D1E3-A574-4CFC-B60D-AB070595947A}" destId="{C440E89B-5952-4D7B-AF6E-F613BACE0833}" srcOrd="0" destOrd="0" presId="urn:microsoft.com/office/officeart/2005/8/layout/chevron2"/>
    <dgm:cxn modelId="{C152C6DA-9402-4F22-A700-DABFB041E51F}" type="presParOf" srcId="{E9CCD59B-8266-4D26-95EB-E6437E2C6187}" destId="{EDA14349-76FA-4251-9AF3-97FF7C897E2D}" srcOrd="0" destOrd="0" presId="urn:microsoft.com/office/officeart/2005/8/layout/chevron2"/>
    <dgm:cxn modelId="{1899D9F7-D2D9-4916-AA5C-09A74F54A559}" type="presParOf" srcId="{EDA14349-76FA-4251-9AF3-97FF7C897E2D}" destId="{695CF95B-7294-49D5-B755-49A8E46A156B}" srcOrd="0" destOrd="0" presId="urn:microsoft.com/office/officeart/2005/8/layout/chevron2"/>
    <dgm:cxn modelId="{83EF9D9F-101C-450D-A557-52F91216FDE0}" type="presParOf" srcId="{EDA14349-76FA-4251-9AF3-97FF7C897E2D}" destId="{003C8DA8-863A-4295-98FE-1CDA81A6CDAD}" srcOrd="1" destOrd="0" presId="urn:microsoft.com/office/officeart/2005/8/layout/chevron2"/>
    <dgm:cxn modelId="{0E1E08A2-0CF0-49DE-802E-7093BB948F3C}" type="presParOf" srcId="{E9CCD59B-8266-4D26-95EB-E6437E2C6187}" destId="{0EFC0842-2D4C-4D03-B2FB-63D2B707E198}" srcOrd="1" destOrd="0" presId="urn:microsoft.com/office/officeart/2005/8/layout/chevron2"/>
    <dgm:cxn modelId="{761B3315-F38B-4246-92C8-52CE9005C8D3}" type="presParOf" srcId="{E9CCD59B-8266-4D26-95EB-E6437E2C6187}" destId="{D53724AA-B776-4E35-BD4B-09C1E83E3A03}" srcOrd="2" destOrd="0" presId="urn:microsoft.com/office/officeart/2005/8/layout/chevron2"/>
    <dgm:cxn modelId="{F2EF2AB8-B70C-4AEA-839B-CB662C1B93E3}" type="presParOf" srcId="{D53724AA-B776-4E35-BD4B-09C1E83E3A03}" destId="{49B80A63-A6A7-4A05-8C89-DF79EC8F6D67}" srcOrd="0" destOrd="0" presId="urn:microsoft.com/office/officeart/2005/8/layout/chevron2"/>
    <dgm:cxn modelId="{2201CDB1-AABE-4F36-A4C0-1A2538A637B7}" type="presParOf" srcId="{D53724AA-B776-4E35-BD4B-09C1E83E3A03}" destId="{4E9DCAB1-1189-4295-87B9-7A2D0551EAAE}" srcOrd="1" destOrd="0" presId="urn:microsoft.com/office/officeart/2005/8/layout/chevron2"/>
    <dgm:cxn modelId="{067CC7F4-ACA3-4DF7-8CDF-67B321104738}" type="presParOf" srcId="{E9CCD59B-8266-4D26-95EB-E6437E2C6187}" destId="{C2012D91-01E4-43F9-920E-E29A8508499B}" srcOrd="3" destOrd="0" presId="urn:microsoft.com/office/officeart/2005/8/layout/chevron2"/>
    <dgm:cxn modelId="{7F27C0EA-B140-4F71-B44D-863225EB302C}" type="presParOf" srcId="{E9CCD59B-8266-4D26-95EB-E6437E2C6187}" destId="{51E53604-A586-4C33-9307-6CD486769F06}" srcOrd="4" destOrd="0" presId="urn:microsoft.com/office/officeart/2005/8/layout/chevron2"/>
    <dgm:cxn modelId="{FCDDD9D4-F6AB-40F2-A807-57B08034F723}" type="presParOf" srcId="{51E53604-A586-4C33-9307-6CD486769F06}" destId="{F71C5020-752D-4B4C-94DD-96B25ACFCD93}" srcOrd="0" destOrd="0" presId="urn:microsoft.com/office/officeart/2005/8/layout/chevron2"/>
    <dgm:cxn modelId="{AB2FB134-B833-4BDB-B25E-47FA28134DCB}" type="presParOf" srcId="{51E53604-A586-4C33-9307-6CD486769F06}" destId="{C440E89B-5952-4D7B-AF6E-F613BACE083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48CAF8-336A-463D-B331-BE66A0008EA7}" type="doc">
      <dgm:prSet loTypeId="urn:microsoft.com/office/officeart/2005/8/layout/venn1" loCatId="relationship" qsTypeId="urn:microsoft.com/office/officeart/2005/8/quickstyle/simple1" qsCatId="simple" csTypeId="urn:microsoft.com/office/officeart/2005/8/colors/accent1_2" csCatId="accent1" phldr="1"/>
      <dgm:spPr/>
    </dgm:pt>
    <dgm:pt modelId="{DF2621DB-5656-4183-96B5-4F22208E5E1A}">
      <dgm:prSet phldrT="[Texte]" custT="1"/>
      <dgm:spPr>
        <a:solidFill>
          <a:srgbClr val="1FA699">
            <a:alpha val="50000"/>
          </a:srgbClr>
        </a:solidFill>
      </dgm:spPr>
      <dgm:t>
        <a:bodyPr/>
        <a:lstStyle/>
        <a:p>
          <a:r>
            <a:rPr lang="fr-CA" sz="2400" b="1">
              <a:solidFill>
                <a:srgbClr val="263440"/>
              </a:solidFill>
              <a:latin typeface="Avenir Next LT Pro" panose="020B0504020202020204" pitchFamily="34" charset="0"/>
            </a:rPr>
            <a:t>Savoir-être</a:t>
          </a:r>
        </a:p>
      </dgm:t>
    </dgm:pt>
    <dgm:pt modelId="{3159414D-0857-49AA-8B11-B0CFE8211A80}" type="parTrans" cxnId="{FD1E4D56-AB9C-4345-AC19-ED099ADC6AFA}">
      <dgm:prSet/>
      <dgm:spPr/>
      <dgm:t>
        <a:bodyPr/>
        <a:lstStyle/>
        <a:p>
          <a:endParaRPr lang="fr-CA"/>
        </a:p>
      </dgm:t>
    </dgm:pt>
    <dgm:pt modelId="{909DC192-DEC3-4706-83C4-15C0035BDA54}" type="sibTrans" cxnId="{FD1E4D56-AB9C-4345-AC19-ED099ADC6AFA}">
      <dgm:prSet/>
      <dgm:spPr/>
      <dgm:t>
        <a:bodyPr/>
        <a:lstStyle/>
        <a:p>
          <a:endParaRPr lang="fr-CA"/>
        </a:p>
      </dgm:t>
    </dgm:pt>
    <dgm:pt modelId="{5ADF2B90-F4A0-467D-AA63-4FE9A3335667}">
      <dgm:prSet phldrT="[Texte]" custT="1"/>
      <dgm:spPr>
        <a:solidFill>
          <a:schemeClr val="accent1">
            <a:lumMod val="75000"/>
            <a:alpha val="50000"/>
          </a:schemeClr>
        </a:solidFill>
      </dgm:spPr>
      <dgm:t>
        <a:bodyPr/>
        <a:lstStyle/>
        <a:p>
          <a:r>
            <a:rPr lang="fr-CA" sz="2400" b="1">
              <a:solidFill>
                <a:srgbClr val="263440"/>
              </a:solidFill>
              <a:latin typeface="Avenir Next LT Pro" panose="020B0504020202020204" pitchFamily="34" charset="0"/>
            </a:rPr>
            <a:t>    Savoir-faire</a:t>
          </a:r>
        </a:p>
      </dgm:t>
    </dgm:pt>
    <dgm:pt modelId="{9A596D4E-CC98-4C85-91E3-A1A5F1EA8E05}" type="parTrans" cxnId="{9F7812A2-736C-41F6-919B-B20303D31651}">
      <dgm:prSet/>
      <dgm:spPr/>
      <dgm:t>
        <a:bodyPr/>
        <a:lstStyle/>
        <a:p>
          <a:endParaRPr lang="fr-CA"/>
        </a:p>
      </dgm:t>
    </dgm:pt>
    <dgm:pt modelId="{B005032E-602B-4FF5-AB39-D57AE2E3A9FE}" type="sibTrans" cxnId="{9F7812A2-736C-41F6-919B-B20303D31651}">
      <dgm:prSet/>
      <dgm:spPr/>
      <dgm:t>
        <a:bodyPr/>
        <a:lstStyle/>
        <a:p>
          <a:endParaRPr lang="fr-CA"/>
        </a:p>
      </dgm:t>
    </dgm:pt>
    <dgm:pt modelId="{E59195FE-C5E6-42FE-BEE6-1C41573BC846}">
      <dgm:prSet phldrT="[Texte]" custT="1"/>
      <dgm:spPr>
        <a:solidFill>
          <a:srgbClr val="FECEED">
            <a:alpha val="49804"/>
          </a:srgbClr>
        </a:solidFill>
      </dgm:spPr>
      <dgm:t>
        <a:bodyPr/>
        <a:lstStyle/>
        <a:p>
          <a:r>
            <a:rPr lang="fr-CA" sz="2400" b="1">
              <a:solidFill>
                <a:srgbClr val="263440"/>
              </a:solidFill>
              <a:latin typeface="Avenir Next LT Pro" panose="020B0504020202020204" pitchFamily="34" charset="0"/>
            </a:rPr>
            <a:t>Savoir</a:t>
          </a:r>
        </a:p>
      </dgm:t>
    </dgm:pt>
    <dgm:pt modelId="{7FC4004D-2A20-4194-AF03-DCD451A9B649}" type="parTrans" cxnId="{454C4B92-6E4E-47BD-9597-C0B58EBFC741}">
      <dgm:prSet/>
      <dgm:spPr/>
      <dgm:t>
        <a:bodyPr/>
        <a:lstStyle/>
        <a:p>
          <a:endParaRPr lang="fr-CA"/>
        </a:p>
      </dgm:t>
    </dgm:pt>
    <dgm:pt modelId="{DA39AE06-3D55-4A48-B438-178393BE49F9}" type="sibTrans" cxnId="{454C4B92-6E4E-47BD-9597-C0B58EBFC741}">
      <dgm:prSet/>
      <dgm:spPr/>
      <dgm:t>
        <a:bodyPr/>
        <a:lstStyle/>
        <a:p>
          <a:endParaRPr lang="fr-CA"/>
        </a:p>
      </dgm:t>
    </dgm:pt>
    <dgm:pt modelId="{0114A987-09E5-4C25-9B07-2378165B7B47}" type="pres">
      <dgm:prSet presAssocID="{8B48CAF8-336A-463D-B331-BE66A0008EA7}" presName="compositeShape" presStyleCnt="0">
        <dgm:presLayoutVars>
          <dgm:chMax val="7"/>
          <dgm:dir/>
          <dgm:resizeHandles val="exact"/>
        </dgm:presLayoutVars>
      </dgm:prSet>
      <dgm:spPr/>
    </dgm:pt>
    <dgm:pt modelId="{90F32BA5-5ED9-4B1D-ACAD-017E87BEBE32}" type="pres">
      <dgm:prSet presAssocID="{DF2621DB-5656-4183-96B5-4F22208E5E1A}" presName="circ1" presStyleLbl="vennNode1" presStyleIdx="0" presStyleCnt="3" custScaleX="104753" custScaleY="102626" custLinFactNeighborY="6969"/>
      <dgm:spPr/>
    </dgm:pt>
    <dgm:pt modelId="{7359AE0D-AF16-4ACC-A4A2-5B968DE3F756}" type="pres">
      <dgm:prSet presAssocID="{DF2621DB-5656-4183-96B5-4F22208E5E1A}" presName="circ1Tx" presStyleLbl="revTx" presStyleIdx="0" presStyleCnt="0">
        <dgm:presLayoutVars>
          <dgm:chMax val="0"/>
          <dgm:chPref val="0"/>
          <dgm:bulletEnabled val="1"/>
        </dgm:presLayoutVars>
      </dgm:prSet>
      <dgm:spPr/>
    </dgm:pt>
    <dgm:pt modelId="{3C92C814-9ED4-4EBD-A5CA-02449CBCA443}" type="pres">
      <dgm:prSet presAssocID="{5ADF2B90-F4A0-467D-AA63-4FE9A3335667}" presName="circ2" presStyleLbl="vennNode1" presStyleIdx="1" presStyleCnt="3" custScaleX="102420" custScaleY="102886" custLinFactNeighborX="-9700" custLinFactNeighborY="-2121"/>
      <dgm:spPr/>
    </dgm:pt>
    <dgm:pt modelId="{A5F59C53-41A3-4B8A-8623-4F611BEB0341}" type="pres">
      <dgm:prSet presAssocID="{5ADF2B90-F4A0-467D-AA63-4FE9A3335667}" presName="circ2Tx" presStyleLbl="revTx" presStyleIdx="0" presStyleCnt="0">
        <dgm:presLayoutVars>
          <dgm:chMax val="0"/>
          <dgm:chPref val="0"/>
          <dgm:bulletEnabled val="1"/>
        </dgm:presLayoutVars>
      </dgm:prSet>
      <dgm:spPr/>
    </dgm:pt>
    <dgm:pt modelId="{D1DA472A-AACE-4A71-A6D2-F1335C9DD5DC}" type="pres">
      <dgm:prSet presAssocID="{E59195FE-C5E6-42FE-BEE6-1C41573BC846}" presName="circ3" presStyleLbl="vennNode1" presStyleIdx="2" presStyleCnt="3" custScaleX="108039" custScaleY="102859" custLinFactNeighborX="-3264" custLinFactNeighborY="-1520"/>
      <dgm:spPr/>
    </dgm:pt>
    <dgm:pt modelId="{C04A9737-3280-40F6-8E61-23DABBFF6944}" type="pres">
      <dgm:prSet presAssocID="{E59195FE-C5E6-42FE-BEE6-1C41573BC846}" presName="circ3Tx" presStyleLbl="revTx" presStyleIdx="0" presStyleCnt="0">
        <dgm:presLayoutVars>
          <dgm:chMax val="0"/>
          <dgm:chPref val="0"/>
          <dgm:bulletEnabled val="1"/>
        </dgm:presLayoutVars>
      </dgm:prSet>
      <dgm:spPr/>
    </dgm:pt>
  </dgm:ptLst>
  <dgm:cxnLst>
    <dgm:cxn modelId="{75FBE309-5A0E-4A3D-B3D3-D6DFFA2D57F3}" type="presOf" srcId="{DF2621DB-5656-4183-96B5-4F22208E5E1A}" destId="{90F32BA5-5ED9-4B1D-ACAD-017E87BEBE32}" srcOrd="0" destOrd="0" presId="urn:microsoft.com/office/officeart/2005/8/layout/venn1"/>
    <dgm:cxn modelId="{FD1E4D56-AB9C-4345-AC19-ED099ADC6AFA}" srcId="{8B48CAF8-336A-463D-B331-BE66A0008EA7}" destId="{DF2621DB-5656-4183-96B5-4F22208E5E1A}" srcOrd="0" destOrd="0" parTransId="{3159414D-0857-49AA-8B11-B0CFE8211A80}" sibTransId="{909DC192-DEC3-4706-83C4-15C0035BDA54}"/>
    <dgm:cxn modelId="{D3A7E95E-8926-447A-AEB8-1949E56A66C5}" type="presOf" srcId="{5ADF2B90-F4A0-467D-AA63-4FE9A3335667}" destId="{A5F59C53-41A3-4B8A-8623-4F611BEB0341}" srcOrd="1" destOrd="0" presId="urn:microsoft.com/office/officeart/2005/8/layout/venn1"/>
    <dgm:cxn modelId="{94690F6D-FBB8-4013-A9DD-C0BB44A2CFE7}" type="presOf" srcId="{8B48CAF8-336A-463D-B331-BE66A0008EA7}" destId="{0114A987-09E5-4C25-9B07-2378165B7B47}" srcOrd="0" destOrd="0" presId="urn:microsoft.com/office/officeart/2005/8/layout/venn1"/>
    <dgm:cxn modelId="{454C4B92-6E4E-47BD-9597-C0B58EBFC741}" srcId="{8B48CAF8-336A-463D-B331-BE66A0008EA7}" destId="{E59195FE-C5E6-42FE-BEE6-1C41573BC846}" srcOrd="2" destOrd="0" parTransId="{7FC4004D-2A20-4194-AF03-DCD451A9B649}" sibTransId="{DA39AE06-3D55-4A48-B438-178393BE49F9}"/>
    <dgm:cxn modelId="{26A3DA9A-059F-4D9B-BF2E-1021B2427304}" type="presOf" srcId="{E59195FE-C5E6-42FE-BEE6-1C41573BC846}" destId="{D1DA472A-AACE-4A71-A6D2-F1335C9DD5DC}" srcOrd="0" destOrd="0" presId="urn:microsoft.com/office/officeart/2005/8/layout/venn1"/>
    <dgm:cxn modelId="{9F7812A2-736C-41F6-919B-B20303D31651}" srcId="{8B48CAF8-336A-463D-B331-BE66A0008EA7}" destId="{5ADF2B90-F4A0-467D-AA63-4FE9A3335667}" srcOrd="1" destOrd="0" parTransId="{9A596D4E-CC98-4C85-91E3-A1A5F1EA8E05}" sibTransId="{B005032E-602B-4FF5-AB39-D57AE2E3A9FE}"/>
    <dgm:cxn modelId="{75D93ABA-E683-45FD-8999-EFE18B78496C}" type="presOf" srcId="{DF2621DB-5656-4183-96B5-4F22208E5E1A}" destId="{7359AE0D-AF16-4ACC-A4A2-5B968DE3F756}" srcOrd="1" destOrd="0" presId="urn:microsoft.com/office/officeart/2005/8/layout/venn1"/>
    <dgm:cxn modelId="{E0DEECC8-77DE-4643-895D-8C6EB58A5390}" type="presOf" srcId="{E59195FE-C5E6-42FE-BEE6-1C41573BC846}" destId="{C04A9737-3280-40F6-8E61-23DABBFF6944}" srcOrd="1" destOrd="0" presId="urn:microsoft.com/office/officeart/2005/8/layout/venn1"/>
    <dgm:cxn modelId="{13485AD8-4344-4A95-A5EA-08AA11832FAF}" type="presOf" srcId="{5ADF2B90-F4A0-467D-AA63-4FE9A3335667}" destId="{3C92C814-9ED4-4EBD-A5CA-02449CBCA443}" srcOrd="0" destOrd="0" presId="urn:microsoft.com/office/officeart/2005/8/layout/venn1"/>
    <dgm:cxn modelId="{3F44FEDD-06DD-4DD9-BAE8-8A5C2391B092}" type="presParOf" srcId="{0114A987-09E5-4C25-9B07-2378165B7B47}" destId="{90F32BA5-5ED9-4B1D-ACAD-017E87BEBE32}" srcOrd="0" destOrd="0" presId="urn:microsoft.com/office/officeart/2005/8/layout/venn1"/>
    <dgm:cxn modelId="{58B1F133-393E-4CD3-940A-3A549370818E}" type="presParOf" srcId="{0114A987-09E5-4C25-9B07-2378165B7B47}" destId="{7359AE0D-AF16-4ACC-A4A2-5B968DE3F756}" srcOrd="1" destOrd="0" presId="urn:microsoft.com/office/officeart/2005/8/layout/venn1"/>
    <dgm:cxn modelId="{78D5BA56-D2A9-4876-82A6-600D19E04634}" type="presParOf" srcId="{0114A987-09E5-4C25-9B07-2378165B7B47}" destId="{3C92C814-9ED4-4EBD-A5CA-02449CBCA443}" srcOrd="2" destOrd="0" presId="urn:microsoft.com/office/officeart/2005/8/layout/venn1"/>
    <dgm:cxn modelId="{AFD80B9F-5E73-4544-AB24-9FCDC4CA7D08}" type="presParOf" srcId="{0114A987-09E5-4C25-9B07-2378165B7B47}" destId="{A5F59C53-41A3-4B8A-8623-4F611BEB0341}" srcOrd="3" destOrd="0" presId="urn:microsoft.com/office/officeart/2005/8/layout/venn1"/>
    <dgm:cxn modelId="{9D3335AD-31BE-4ECF-B99A-2C69534355CC}" type="presParOf" srcId="{0114A987-09E5-4C25-9B07-2378165B7B47}" destId="{D1DA472A-AACE-4A71-A6D2-F1335C9DD5DC}" srcOrd="4" destOrd="0" presId="urn:microsoft.com/office/officeart/2005/8/layout/venn1"/>
    <dgm:cxn modelId="{52CD1DB5-D9F0-43DE-B1BC-1F2062206A10}" type="presParOf" srcId="{0114A987-09E5-4C25-9B07-2378165B7B47}" destId="{C04A9737-3280-40F6-8E61-23DABBFF6944}"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A65631-550D-4EAB-9FFC-234181B2F6FF}" type="doc">
      <dgm:prSet loTypeId="urn:microsoft.com/office/officeart/2005/8/layout/hList7" loCatId="list" qsTypeId="urn:microsoft.com/office/officeart/2005/8/quickstyle/simple1" qsCatId="simple" csTypeId="urn:microsoft.com/office/officeart/2005/8/colors/colorful5" csCatId="colorful" phldr="1"/>
      <dgm:spPr/>
      <dgm:t>
        <a:bodyPr/>
        <a:lstStyle/>
        <a:p>
          <a:endParaRPr lang="en-US"/>
        </a:p>
      </dgm:t>
    </dgm:pt>
    <dgm:pt modelId="{7C869DD4-EC0A-48EF-99D1-986EFC568C5E}">
      <dgm:prSet custT="1"/>
      <dgm:spPr>
        <a:solidFill>
          <a:srgbClr val="1FA699"/>
        </a:solidFill>
      </dgm:spPr>
      <dgm:t>
        <a:bodyPr/>
        <a:lstStyle/>
        <a:p>
          <a:r>
            <a:rPr lang="fr-CA" sz="3600">
              <a:latin typeface="Avenir Next LT Pro" panose="020B0504020202020204" pitchFamily="34" charset="77"/>
            </a:rPr>
            <a:t>Posture personnelle</a:t>
          </a:r>
          <a:endParaRPr lang="en-US" sz="3600">
            <a:latin typeface="Avenir Next LT Pro" panose="020B0504020202020204" pitchFamily="34" charset="77"/>
          </a:endParaRPr>
        </a:p>
      </dgm:t>
    </dgm:pt>
    <dgm:pt modelId="{5302B7F0-579A-4CEA-9823-EBFFFC8CAD64}" type="parTrans" cxnId="{CFA85B91-9D14-4A89-86BB-F853FE83C2F2}">
      <dgm:prSet/>
      <dgm:spPr/>
      <dgm:t>
        <a:bodyPr/>
        <a:lstStyle/>
        <a:p>
          <a:endParaRPr lang="en-US"/>
        </a:p>
      </dgm:t>
    </dgm:pt>
    <dgm:pt modelId="{A081327B-2413-40EF-A448-96668060006C}" type="sibTrans" cxnId="{CFA85B91-9D14-4A89-86BB-F853FE83C2F2}">
      <dgm:prSet/>
      <dgm:spPr/>
      <dgm:t>
        <a:bodyPr/>
        <a:lstStyle/>
        <a:p>
          <a:endParaRPr lang="en-US"/>
        </a:p>
      </dgm:t>
    </dgm:pt>
    <dgm:pt modelId="{814A0AAA-4068-4274-ADA2-40E682ED998B}">
      <dgm:prSet custT="1"/>
      <dgm:spPr>
        <a:solidFill>
          <a:srgbClr val="1FA699"/>
        </a:solidFill>
      </dgm:spPr>
      <dgm:t>
        <a:bodyPr/>
        <a:lstStyle/>
        <a:p>
          <a:r>
            <a:rPr lang="en-US" sz="3600">
              <a:latin typeface="Avenir Next LT Pro" panose="020B0504020202020204" pitchFamily="34" charset="77"/>
            </a:rPr>
            <a:t>Posture </a:t>
          </a:r>
          <a:r>
            <a:rPr lang="en-US" sz="3600" err="1">
              <a:latin typeface="Avenir Next LT Pro" panose="020B0504020202020204" pitchFamily="34" charset="77"/>
            </a:rPr>
            <a:t>réflexive</a:t>
          </a:r>
          <a:endParaRPr lang="en-US" sz="3600">
            <a:latin typeface="Avenir Next LT Pro" panose="020B0504020202020204" pitchFamily="34" charset="77"/>
          </a:endParaRPr>
        </a:p>
      </dgm:t>
    </dgm:pt>
    <dgm:pt modelId="{76F03861-50A8-4490-9FBA-C5A7BF475892}" type="parTrans" cxnId="{809E7818-3C2A-4AE3-8A39-CE70FCB718F5}">
      <dgm:prSet/>
      <dgm:spPr/>
      <dgm:t>
        <a:bodyPr/>
        <a:lstStyle/>
        <a:p>
          <a:endParaRPr lang="en-US"/>
        </a:p>
      </dgm:t>
    </dgm:pt>
    <dgm:pt modelId="{9D210C8F-AFAA-4CDA-B1D2-E11BB301823E}" type="sibTrans" cxnId="{809E7818-3C2A-4AE3-8A39-CE70FCB718F5}">
      <dgm:prSet/>
      <dgm:spPr/>
      <dgm:t>
        <a:bodyPr/>
        <a:lstStyle/>
        <a:p>
          <a:endParaRPr lang="en-US"/>
        </a:p>
      </dgm:t>
    </dgm:pt>
    <dgm:pt modelId="{6D5A5CF1-0918-409C-B407-06606D1C4400}">
      <dgm:prSet custT="1"/>
      <dgm:spPr>
        <a:solidFill>
          <a:schemeClr val="bg1">
            <a:lumMod val="85000"/>
          </a:schemeClr>
        </a:solidFill>
      </dgm:spPr>
      <dgm:t>
        <a:bodyPr/>
        <a:lstStyle/>
        <a:p>
          <a:r>
            <a:rPr lang="en-US" sz="3600" dirty="0">
              <a:solidFill>
                <a:srgbClr val="000000"/>
              </a:solidFill>
              <a:latin typeface="Avenir Next LT Pro" panose="020B0504020202020204" pitchFamily="34" charset="77"/>
            </a:rPr>
            <a:t>Posture </a:t>
          </a:r>
          <a:r>
            <a:rPr lang="en-US" sz="3600" dirty="0" err="1">
              <a:solidFill>
                <a:srgbClr val="000000"/>
              </a:solidFill>
              <a:latin typeface="Avenir Next LT Pro" panose="020B0504020202020204" pitchFamily="34" charset="77"/>
            </a:rPr>
            <a:t>analytique</a:t>
          </a:r>
          <a:endParaRPr lang="en-US" sz="3600" dirty="0">
            <a:solidFill>
              <a:srgbClr val="000000"/>
            </a:solidFill>
            <a:latin typeface="Avenir Next LT Pro" panose="020B0504020202020204" pitchFamily="34" charset="77"/>
          </a:endParaRPr>
        </a:p>
      </dgm:t>
    </dgm:pt>
    <dgm:pt modelId="{E039EA25-8C09-43AA-BF1A-66F6F5043403}" type="parTrans" cxnId="{939F8018-550F-4BB8-B3F2-9209ED52178C}">
      <dgm:prSet/>
      <dgm:spPr/>
      <dgm:t>
        <a:bodyPr/>
        <a:lstStyle/>
        <a:p>
          <a:endParaRPr lang="fr-CA"/>
        </a:p>
      </dgm:t>
    </dgm:pt>
    <dgm:pt modelId="{A5600D03-8470-4181-83E2-48195E119EFE}" type="sibTrans" cxnId="{939F8018-550F-4BB8-B3F2-9209ED52178C}">
      <dgm:prSet/>
      <dgm:spPr/>
      <dgm:t>
        <a:bodyPr/>
        <a:lstStyle/>
        <a:p>
          <a:endParaRPr lang="fr-CA"/>
        </a:p>
      </dgm:t>
    </dgm:pt>
    <dgm:pt modelId="{721E3652-AF0D-47DE-B0B2-80C389EC47F2}" type="pres">
      <dgm:prSet presAssocID="{2BA65631-550D-4EAB-9FFC-234181B2F6FF}" presName="Name0" presStyleCnt="0">
        <dgm:presLayoutVars>
          <dgm:dir/>
          <dgm:resizeHandles val="exact"/>
        </dgm:presLayoutVars>
      </dgm:prSet>
      <dgm:spPr/>
    </dgm:pt>
    <dgm:pt modelId="{BE72BE1C-7E75-4A6D-BC0B-BE06E9D2382F}" type="pres">
      <dgm:prSet presAssocID="{2BA65631-550D-4EAB-9FFC-234181B2F6FF}" presName="fgShape" presStyleLbl="fgShp" presStyleIdx="0" presStyleCnt="1"/>
      <dgm:spPr>
        <a:solidFill>
          <a:srgbClr val="F2F2F2"/>
        </a:solidFill>
      </dgm:spPr>
    </dgm:pt>
    <dgm:pt modelId="{BEC1379B-D93A-406A-95C3-A32A9E196198}" type="pres">
      <dgm:prSet presAssocID="{2BA65631-550D-4EAB-9FFC-234181B2F6FF}" presName="linComp" presStyleCnt="0"/>
      <dgm:spPr/>
    </dgm:pt>
    <dgm:pt modelId="{2A9862FE-1BEE-4B44-8D3B-4D02AA02701A}" type="pres">
      <dgm:prSet presAssocID="{7C869DD4-EC0A-48EF-99D1-986EFC568C5E}" presName="compNode" presStyleCnt="0"/>
      <dgm:spPr/>
    </dgm:pt>
    <dgm:pt modelId="{6F31EA5C-AA90-4F96-BF99-31496FD622CD}" type="pres">
      <dgm:prSet presAssocID="{7C869DD4-EC0A-48EF-99D1-986EFC568C5E}" presName="bkgdShape" presStyleLbl="node1" presStyleIdx="0" presStyleCnt="3"/>
      <dgm:spPr/>
    </dgm:pt>
    <dgm:pt modelId="{5D5D9549-3808-4B80-9742-4CC703989086}" type="pres">
      <dgm:prSet presAssocID="{7C869DD4-EC0A-48EF-99D1-986EFC568C5E}" presName="nodeTx" presStyleLbl="node1" presStyleIdx="0" presStyleCnt="3">
        <dgm:presLayoutVars>
          <dgm:bulletEnabled val="1"/>
        </dgm:presLayoutVars>
      </dgm:prSet>
      <dgm:spPr/>
    </dgm:pt>
    <dgm:pt modelId="{CA8CCDF1-45FF-42F5-944B-51563BA1F07B}" type="pres">
      <dgm:prSet presAssocID="{7C869DD4-EC0A-48EF-99D1-986EFC568C5E}" presName="invisiNode" presStyleLbl="node1" presStyleIdx="0" presStyleCnt="3"/>
      <dgm:spPr/>
    </dgm:pt>
    <dgm:pt modelId="{1554D1D1-DE76-4FB6-A753-D2D1E2C4BEEA}" type="pres">
      <dgm:prSet presAssocID="{7C869DD4-EC0A-48EF-99D1-986EFC568C5E}"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œur avec battements avec un remplissage uni"/>
        </a:ext>
      </dgm:extLst>
    </dgm:pt>
    <dgm:pt modelId="{11E25100-7D2C-46F3-A741-FA6DC4E04F30}" type="pres">
      <dgm:prSet presAssocID="{A081327B-2413-40EF-A448-96668060006C}" presName="sibTrans" presStyleLbl="sibTrans2D1" presStyleIdx="0" presStyleCnt="0"/>
      <dgm:spPr/>
    </dgm:pt>
    <dgm:pt modelId="{DA50D011-EE22-45B0-A841-066DE341CB44}" type="pres">
      <dgm:prSet presAssocID="{6D5A5CF1-0918-409C-B407-06606D1C4400}" presName="compNode" presStyleCnt="0"/>
      <dgm:spPr/>
    </dgm:pt>
    <dgm:pt modelId="{AD990ABB-A290-4E0B-A860-504CCB38E4D2}" type="pres">
      <dgm:prSet presAssocID="{6D5A5CF1-0918-409C-B407-06606D1C4400}" presName="bkgdShape" presStyleLbl="node1" presStyleIdx="1" presStyleCnt="3"/>
      <dgm:spPr/>
    </dgm:pt>
    <dgm:pt modelId="{CB15F5F4-C5CE-408E-A01A-292A6B5616FD}" type="pres">
      <dgm:prSet presAssocID="{6D5A5CF1-0918-409C-B407-06606D1C4400}" presName="nodeTx" presStyleLbl="node1" presStyleIdx="1" presStyleCnt="3">
        <dgm:presLayoutVars>
          <dgm:bulletEnabled val="1"/>
        </dgm:presLayoutVars>
      </dgm:prSet>
      <dgm:spPr/>
    </dgm:pt>
    <dgm:pt modelId="{BD6B602C-C52D-4913-B4D6-5584756C53B0}" type="pres">
      <dgm:prSet presAssocID="{6D5A5CF1-0918-409C-B407-06606D1C4400}" presName="invisiNode" presStyleLbl="node1" presStyleIdx="1" presStyleCnt="3"/>
      <dgm:spPr/>
    </dgm:pt>
    <dgm:pt modelId="{81AEAF97-31DF-4992-BEA3-1146FC3BFCDF}" type="pres">
      <dgm:prSet presAssocID="{6D5A5CF1-0918-409C-B407-06606D1C4400}" presName="imagNode"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Recherche avec un remplissage uni"/>
        </a:ext>
      </dgm:extLst>
    </dgm:pt>
    <dgm:pt modelId="{7EA6292A-FCA6-4BE6-B48A-4D5350533DE2}" type="pres">
      <dgm:prSet presAssocID="{A5600D03-8470-4181-83E2-48195E119EFE}" presName="sibTrans" presStyleLbl="sibTrans2D1" presStyleIdx="0" presStyleCnt="0"/>
      <dgm:spPr/>
    </dgm:pt>
    <dgm:pt modelId="{FCB06459-2920-46F0-9DD1-8D7C92ECAB9B}" type="pres">
      <dgm:prSet presAssocID="{814A0AAA-4068-4274-ADA2-40E682ED998B}" presName="compNode" presStyleCnt="0"/>
      <dgm:spPr/>
    </dgm:pt>
    <dgm:pt modelId="{BFDB1750-CA92-406E-ABB9-27622505A097}" type="pres">
      <dgm:prSet presAssocID="{814A0AAA-4068-4274-ADA2-40E682ED998B}" presName="bkgdShape" presStyleLbl="node1" presStyleIdx="2" presStyleCnt="3"/>
      <dgm:spPr/>
    </dgm:pt>
    <dgm:pt modelId="{434E03C7-BA6A-4D1E-968D-3EC24251DC07}" type="pres">
      <dgm:prSet presAssocID="{814A0AAA-4068-4274-ADA2-40E682ED998B}" presName="nodeTx" presStyleLbl="node1" presStyleIdx="2" presStyleCnt="3">
        <dgm:presLayoutVars>
          <dgm:bulletEnabled val="1"/>
        </dgm:presLayoutVars>
      </dgm:prSet>
      <dgm:spPr/>
    </dgm:pt>
    <dgm:pt modelId="{ECCCDBE5-BF99-420A-91F0-4C0062779BBC}" type="pres">
      <dgm:prSet presAssocID="{814A0AAA-4068-4274-ADA2-40E682ED998B}" presName="invisiNode" presStyleLbl="node1" presStyleIdx="2" presStyleCnt="3"/>
      <dgm:spPr/>
    </dgm:pt>
    <dgm:pt modelId="{A0DB8479-1A8F-4766-9C82-CFCDB5A890F7}" type="pres">
      <dgm:prSet presAssocID="{814A0AAA-4068-4274-ADA2-40E682ED998B}" presName="imagNode" presStyleLbl="fgImgPlace1" presStyleIdx="2" presStyleCnt="3"/>
      <dgm:spPr>
        <a:blipFill dpi="0"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solidFill>
            <a:schemeClr val="bg1"/>
          </a:solidFill>
        </a:ln>
      </dgm:spPr>
      <dgm:extLst>
        <a:ext uri="{E40237B7-FDA0-4F09-8148-C483321AD2D9}">
          <dgm14:cNvPr xmlns:dgm14="http://schemas.microsoft.com/office/drawing/2010/diagram" id="0" name="" descr="Tête avec engrenages avec un remplissage uni"/>
        </a:ext>
      </dgm:extLst>
    </dgm:pt>
  </dgm:ptLst>
  <dgm:cxnLst>
    <dgm:cxn modelId="{809E7818-3C2A-4AE3-8A39-CE70FCB718F5}" srcId="{2BA65631-550D-4EAB-9FFC-234181B2F6FF}" destId="{814A0AAA-4068-4274-ADA2-40E682ED998B}" srcOrd="2" destOrd="0" parTransId="{76F03861-50A8-4490-9FBA-C5A7BF475892}" sibTransId="{9D210C8F-AFAA-4CDA-B1D2-E11BB301823E}"/>
    <dgm:cxn modelId="{939F8018-550F-4BB8-B3F2-9209ED52178C}" srcId="{2BA65631-550D-4EAB-9FFC-234181B2F6FF}" destId="{6D5A5CF1-0918-409C-B407-06606D1C4400}" srcOrd="1" destOrd="0" parTransId="{E039EA25-8C09-43AA-BF1A-66F6F5043403}" sibTransId="{A5600D03-8470-4181-83E2-48195E119EFE}"/>
    <dgm:cxn modelId="{7E1BDA2D-2195-4EF4-8814-2F71FE27805C}" type="presOf" srcId="{A5600D03-8470-4181-83E2-48195E119EFE}" destId="{7EA6292A-FCA6-4BE6-B48A-4D5350533DE2}" srcOrd="0" destOrd="0" presId="urn:microsoft.com/office/officeart/2005/8/layout/hList7"/>
    <dgm:cxn modelId="{F9D49B3B-CB16-4A8F-99FE-485058367EFA}" type="presOf" srcId="{A081327B-2413-40EF-A448-96668060006C}" destId="{11E25100-7D2C-46F3-A741-FA6DC4E04F30}" srcOrd="0" destOrd="0" presId="urn:microsoft.com/office/officeart/2005/8/layout/hList7"/>
    <dgm:cxn modelId="{9900956D-DF65-4A64-96DE-740BDC79C647}" type="presOf" srcId="{7C869DD4-EC0A-48EF-99D1-986EFC568C5E}" destId="{5D5D9549-3808-4B80-9742-4CC703989086}" srcOrd="1" destOrd="0" presId="urn:microsoft.com/office/officeart/2005/8/layout/hList7"/>
    <dgm:cxn modelId="{CFA85B91-9D14-4A89-86BB-F853FE83C2F2}" srcId="{2BA65631-550D-4EAB-9FFC-234181B2F6FF}" destId="{7C869DD4-EC0A-48EF-99D1-986EFC568C5E}" srcOrd="0" destOrd="0" parTransId="{5302B7F0-579A-4CEA-9823-EBFFFC8CAD64}" sibTransId="{A081327B-2413-40EF-A448-96668060006C}"/>
    <dgm:cxn modelId="{7AA633B4-0228-4754-8BA7-0B37F5100826}" type="presOf" srcId="{6D5A5CF1-0918-409C-B407-06606D1C4400}" destId="{AD990ABB-A290-4E0B-A860-504CCB38E4D2}" srcOrd="0" destOrd="0" presId="urn:microsoft.com/office/officeart/2005/8/layout/hList7"/>
    <dgm:cxn modelId="{F4BAA7B6-6AD1-4418-9EC3-FC0ABF7F349B}" type="presOf" srcId="{6D5A5CF1-0918-409C-B407-06606D1C4400}" destId="{CB15F5F4-C5CE-408E-A01A-292A6B5616FD}" srcOrd="1" destOrd="0" presId="urn:microsoft.com/office/officeart/2005/8/layout/hList7"/>
    <dgm:cxn modelId="{1ACCDABC-EF4F-40B8-BD12-1D9A65922140}" type="presOf" srcId="{7C869DD4-EC0A-48EF-99D1-986EFC568C5E}" destId="{6F31EA5C-AA90-4F96-BF99-31496FD622CD}" srcOrd="0" destOrd="0" presId="urn:microsoft.com/office/officeart/2005/8/layout/hList7"/>
    <dgm:cxn modelId="{AF68F5BC-1E76-4413-8195-566B7D54C8EE}" type="presOf" srcId="{814A0AAA-4068-4274-ADA2-40E682ED998B}" destId="{BFDB1750-CA92-406E-ABB9-27622505A097}" srcOrd="0" destOrd="0" presId="urn:microsoft.com/office/officeart/2005/8/layout/hList7"/>
    <dgm:cxn modelId="{3A488BCA-477C-4272-A88A-5D5DF25210A1}" type="presOf" srcId="{814A0AAA-4068-4274-ADA2-40E682ED998B}" destId="{434E03C7-BA6A-4D1E-968D-3EC24251DC07}" srcOrd="1" destOrd="0" presId="urn:microsoft.com/office/officeart/2005/8/layout/hList7"/>
    <dgm:cxn modelId="{2791E5E4-76B4-4ADA-84DE-7E33D47E3FF4}" type="presOf" srcId="{2BA65631-550D-4EAB-9FFC-234181B2F6FF}" destId="{721E3652-AF0D-47DE-B0B2-80C389EC47F2}" srcOrd="0" destOrd="0" presId="urn:microsoft.com/office/officeart/2005/8/layout/hList7"/>
    <dgm:cxn modelId="{1FB3EC7A-B61B-40DA-811B-746BADE66467}" type="presParOf" srcId="{721E3652-AF0D-47DE-B0B2-80C389EC47F2}" destId="{BE72BE1C-7E75-4A6D-BC0B-BE06E9D2382F}" srcOrd="0" destOrd="0" presId="urn:microsoft.com/office/officeart/2005/8/layout/hList7"/>
    <dgm:cxn modelId="{B2BE6215-8107-4C64-A5DA-AD8A46F4F052}" type="presParOf" srcId="{721E3652-AF0D-47DE-B0B2-80C389EC47F2}" destId="{BEC1379B-D93A-406A-95C3-A32A9E196198}" srcOrd="1" destOrd="0" presId="urn:microsoft.com/office/officeart/2005/8/layout/hList7"/>
    <dgm:cxn modelId="{7AD718C9-DD49-4212-B017-98E1A775058D}" type="presParOf" srcId="{BEC1379B-D93A-406A-95C3-A32A9E196198}" destId="{2A9862FE-1BEE-4B44-8D3B-4D02AA02701A}" srcOrd="0" destOrd="0" presId="urn:microsoft.com/office/officeart/2005/8/layout/hList7"/>
    <dgm:cxn modelId="{BBA045DA-77CC-40CF-BF43-141F169AAEE4}" type="presParOf" srcId="{2A9862FE-1BEE-4B44-8D3B-4D02AA02701A}" destId="{6F31EA5C-AA90-4F96-BF99-31496FD622CD}" srcOrd="0" destOrd="0" presId="urn:microsoft.com/office/officeart/2005/8/layout/hList7"/>
    <dgm:cxn modelId="{BB9431B1-723D-4C21-9698-B0FE80D564AF}" type="presParOf" srcId="{2A9862FE-1BEE-4B44-8D3B-4D02AA02701A}" destId="{5D5D9549-3808-4B80-9742-4CC703989086}" srcOrd="1" destOrd="0" presId="urn:microsoft.com/office/officeart/2005/8/layout/hList7"/>
    <dgm:cxn modelId="{0DB9616F-A41E-49ED-9869-5C2FE2F66846}" type="presParOf" srcId="{2A9862FE-1BEE-4B44-8D3B-4D02AA02701A}" destId="{CA8CCDF1-45FF-42F5-944B-51563BA1F07B}" srcOrd="2" destOrd="0" presId="urn:microsoft.com/office/officeart/2005/8/layout/hList7"/>
    <dgm:cxn modelId="{22550686-6487-4ED9-9752-72AD8429ED4F}" type="presParOf" srcId="{2A9862FE-1BEE-4B44-8D3B-4D02AA02701A}" destId="{1554D1D1-DE76-4FB6-A753-D2D1E2C4BEEA}" srcOrd="3" destOrd="0" presId="urn:microsoft.com/office/officeart/2005/8/layout/hList7"/>
    <dgm:cxn modelId="{CA0324A6-4B72-41A8-9D97-797BB5000839}" type="presParOf" srcId="{BEC1379B-D93A-406A-95C3-A32A9E196198}" destId="{11E25100-7D2C-46F3-A741-FA6DC4E04F30}" srcOrd="1" destOrd="0" presId="urn:microsoft.com/office/officeart/2005/8/layout/hList7"/>
    <dgm:cxn modelId="{1CBDCFF8-6255-4B31-A08E-33746E29F268}" type="presParOf" srcId="{BEC1379B-D93A-406A-95C3-A32A9E196198}" destId="{DA50D011-EE22-45B0-A841-066DE341CB44}" srcOrd="2" destOrd="0" presId="urn:microsoft.com/office/officeart/2005/8/layout/hList7"/>
    <dgm:cxn modelId="{CA5BF909-537B-4985-8493-6D8E4983C8C5}" type="presParOf" srcId="{DA50D011-EE22-45B0-A841-066DE341CB44}" destId="{AD990ABB-A290-4E0B-A860-504CCB38E4D2}" srcOrd="0" destOrd="0" presId="urn:microsoft.com/office/officeart/2005/8/layout/hList7"/>
    <dgm:cxn modelId="{78192992-65EF-48AB-9437-3E0D1CBE4624}" type="presParOf" srcId="{DA50D011-EE22-45B0-A841-066DE341CB44}" destId="{CB15F5F4-C5CE-408E-A01A-292A6B5616FD}" srcOrd="1" destOrd="0" presId="urn:microsoft.com/office/officeart/2005/8/layout/hList7"/>
    <dgm:cxn modelId="{8B2B8487-27CA-4793-A90A-0A72F952CD06}" type="presParOf" srcId="{DA50D011-EE22-45B0-A841-066DE341CB44}" destId="{BD6B602C-C52D-4913-B4D6-5584756C53B0}" srcOrd="2" destOrd="0" presId="urn:microsoft.com/office/officeart/2005/8/layout/hList7"/>
    <dgm:cxn modelId="{FA3F7E2E-1F71-4D58-AB0D-CF476305B2B0}" type="presParOf" srcId="{DA50D011-EE22-45B0-A841-066DE341CB44}" destId="{81AEAF97-31DF-4992-BEA3-1146FC3BFCDF}" srcOrd="3" destOrd="0" presId="urn:microsoft.com/office/officeart/2005/8/layout/hList7"/>
    <dgm:cxn modelId="{70DE1670-E558-4FE4-8377-736D095074BC}" type="presParOf" srcId="{BEC1379B-D93A-406A-95C3-A32A9E196198}" destId="{7EA6292A-FCA6-4BE6-B48A-4D5350533DE2}" srcOrd="3" destOrd="0" presId="urn:microsoft.com/office/officeart/2005/8/layout/hList7"/>
    <dgm:cxn modelId="{72FD789D-1653-418C-BF4F-651AB4E2219C}" type="presParOf" srcId="{BEC1379B-D93A-406A-95C3-A32A9E196198}" destId="{FCB06459-2920-46F0-9DD1-8D7C92ECAB9B}" srcOrd="4" destOrd="0" presId="urn:microsoft.com/office/officeart/2005/8/layout/hList7"/>
    <dgm:cxn modelId="{8A4F2E25-8BC5-48E0-A6B8-0337AB2408FF}" type="presParOf" srcId="{FCB06459-2920-46F0-9DD1-8D7C92ECAB9B}" destId="{BFDB1750-CA92-406E-ABB9-27622505A097}" srcOrd="0" destOrd="0" presId="urn:microsoft.com/office/officeart/2005/8/layout/hList7"/>
    <dgm:cxn modelId="{03A572E5-2ED4-42F9-A4C0-037542B18FEB}" type="presParOf" srcId="{FCB06459-2920-46F0-9DD1-8D7C92ECAB9B}" destId="{434E03C7-BA6A-4D1E-968D-3EC24251DC07}" srcOrd="1" destOrd="0" presId="urn:microsoft.com/office/officeart/2005/8/layout/hList7"/>
    <dgm:cxn modelId="{1F7458DD-2318-4407-9317-F0822D5A787C}" type="presParOf" srcId="{FCB06459-2920-46F0-9DD1-8D7C92ECAB9B}" destId="{ECCCDBE5-BF99-420A-91F0-4C0062779BBC}" srcOrd="2" destOrd="0" presId="urn:microsoft.com/office/officeart/2005/8/layout/hList7"/>
    <dgm:cxn modelId="{17C7B155-5B03-4B9A-B406-909E6B2FC3F3}" type="presParOf" srcId="{FCB06459-2920-46F0-9DD1-8D7C92ECAB9B}" destId="{A0DB8479-1A8F-4766-9C82-CFCDB5A890F7}" srcOrd="3" destOrd="0" presId="urn:microsoft.com/office/officeart/2005/8/layout/hList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5033A8-6173-4491-A362-7D83CD40A556}"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fr-CA"/>
        </a:p>
      </dgm:t>
    </dgm:pt>
    <dgm:pt modelId="{4831F45C-42C6-4957-BE12-8F8643250391}">
      <dgm:prSet phldrT="[Texte]" custT="1"/>
      <dgm:spPr>
        <a:solidFill>
          <a:schemeClr val="bg1"/>
        </a:solidFill>
        <a:ln>
          <a:solidFill>
            <a:schemeClr val="tx1">
              <a:lumMod val="50000"/>
              <a:lumOff val="50000"/>
            </a:schemeClr>
          </a:solidFill>
        </a:ln>
      </dgm:spPr>
      <dgm:t>
        <a:bodyPr/>
        <a:lstStyle/>
        <a:p>
          <a:pPr algn="ctr"/>
          <a:r>
            <a:rPr lang="fr-CA" sz="2400" dirty="0">
              <a:solidFill>
                <a:srgbClr val="000000"/>
              </a:solidFill>
              <a:latin typeface="Avenir Next LT Pro" panose="020B0504020202020204" pitchFamily="34" charset="0"/>
            </a:rPr>
            <a:t>Enseigner des concepts clairs</a:t>
          </a:r>
        </a:p>
      </dgm:t>
    </dgm:pt>
    <dgm:pt modelId="{CFA1BC1E-91B5-4459-A6D0-1AA79A08A968}" type="parTrans" cxnId="{C3416006-A40B-45BF-873B-7E813632BB93}">
      <dgm:prSet/>
      <dgm:spPr/>
      <dgm:t>
        <a:bodyPr/>
        <a:lstStyle/>
        <a:p>
          <a:endParaRPr lang="fr-CA" sz="2400"/>
        </a:p>
      </dgm:t>
    </dgm:pt>
    <dgm:pt modelId="{8B2B0460-3013-4FFA-B44B-BE87386B8F79}" type="sibTrans" cxnId="{C3416006-A40B-45BF-873B-7E813632BB93}">
      <dgm:prSet custT="1"/>
      <dgm:spPr>
        <a:solidFill>
          <a:schemeClr val="bg1">
            <a:alpha val="90000"/>
          </a:schemeClr>
        </a:solidFill>
        <a:ln>
          <a:solidFill>
            <a:schemeClr val="tx1">
              <a:lumMod val="50000"/>
              <a:lumOff val="50000"/>
            </a:schemeClr>
          </a:solidFill>
        </a:ln>
      </dgm:spPr>
      <dgm:t>
        <a:bodyPr/>
        <a:lstStyle/>
        <a:p>
          <a:endParaRPr lang="fr-CA" sz="2400"/>
        </a:p>
      </dgm:t>
    </dgm:pt>
    <dgm:pt modelId="{272267FC-8C1F-4239-A523-C9656D540257}">
      <dgm:prSet phldrT="[Texte]" custT="1"/>
      <dgm:spPr>
        <a:solidFill>
          <a:schemeClr val="bg1"/>
        </a:solidFill>
        <a:ln>
          <a:solidFill>
            <a:schemeClr val="tx1">
              <a:lumMod val="50000"/>
              <a:lumOff val="50000"/>
            </a:schemeClr>
          </a:solidFill>
        </a:ln>
      </dgm:spPr>
      <dgm:t>
        <a:bodyPr/>
        <a:lstStyle/>
        <a:p>
          <a:pPr algn="ctr"/>
          <a:r>
            <a:rPr lang="fr-CA" sz="2400" dirty="0">
              <a:solidFill>
                <a:srgbClr val="000000"/>
              </a:solidFill>
              <a:latin typeface="Avenir Next LT Pro" panose="020B0504020202020204" pitchFamily="34" charset="0"/>
            </a:rPr>
            <a:t>Créer des activités cohérentes </a:t>
          </a:r>
        </a:p>
      </dgm:t>
    </dgm:pt>
    <dgm:pt modelId="{580F4268-8C36-491D-B71A-61218A6A0AA4}" type="parTrans" cxnId="{33E4EE4B-90FD-43E9-A3FE-0D0AD1A1374F}">
      <dgm:prSet/>
      <dgm:spPr/>
      <dgm:t>
        <a:bodyPr/>
        <a:lstStyle/>
        <a:p>
          <a:endParaRPr lang="fr-CA" sz="2400"/>
        </a:p>
      </dgm:t>
    </dgm:pt>
    <dgm:pt modelId="{07EAA849-F750-486E-BAE7-BE8BB43E0DCC}" type="sibTrans" cxnId="{33E4EE4B-90FD-43E9-A3FE-0D0AD1A1374F}">
      <dgm:prSet custT="1"/>
      <dgm:spPr>
        <a:solidFill>
          <a:schemeClr val="bg1">
            <a:alpha val="90000"/>
          </a:schemeClr>
        </a:solidFill>
        <a:ln>
          <a:solidFill>
            <a:schemeClr val="tx1">
              <a:lumMod val="50000"/>
              <a:lumOff val="50000"/>
            </a:schemeClr>
          </a:solidFill>
        </a:ln>
      </dgm:spPr>
      <dgm:t>
        <a:bodyPr/>
        <a:lstStyle/>
        <a:p>
          <a:endParaRPr lang="fr-CA" sz="2400"/>
        </a:p>
      </dgm:t>
    </dgm:pt>
    <dgm:pt modelId="{A548D6FB-72BF-461E-BBD2-7B5B12CDC0D3}">
      <dgm:prSet phldrT="[Texte]" custT="1"/>
      <dgm:spPr>
        <a:solidFill>
          <a:schemeClr val="bg1"/>
        </a:solidFill>
        <a:ln>
          <a:solidFill>
            <a:schemeClr val="tx1">
              <a:lumMod val="50000"/>
              <a:lumOff val="50000"/>
            </a:schemeClr>
          </a:solidFill>
        </a:ln>
      </dgm:spPr>
      <dgm:t>
        <a:bodyPr/>
        <a:lstStyle/>
        <a:p>
          <a:pPr algn="ctr"/>
          <a:r>
            <a:rPr lang="fr-CA" sz="2400" dirty="0">
              <a:solidFill>
                <a:srgbClr val="000000"/>
              </a:solidFill>
              <a:latin typeface="Avenir Next LT Pro" panose="020B0504020202020204" pitchFamily="34" charset="0"/>
            </a:rPr>
            <a:t>Rétroagir de manière efficace </a:t>
          </a:r>
        </a:p>
      </dgm:t>
    </dgm:pt>
    <dgm:pt modelId="{0920C21C-BDF2-4432-8928-851F013B464F}" type="parTrans" cxnId="{D58B96EA-3A71-4AF6-962F-2856E16925E5}">
      <dgm:prSet/>
      <dgm:spPr/>
      <dgm:t>
        <a:bodyPr/>
        <a:lstStyle/>
        <a:p>
          <a:endParaRPr lang="fr-CA" sz="2400"/>
        </a:p>
      </dgm:t>
    </dgm:pt>
    <dgm:pt modelId="{CE294AF7-31FD-4BD0-BA0B-F4013C96BA2E}" type="sibTrans" cxnId="{D58B96EA-3A71-4AF6-962F-2856E16925E5}">
      <dgm:prSet/>
      <dgm:spPr/>
      <dgm:t>
        <a:bodyPr/>
        <a:lstStyle/>
        <a:p>
          <a:endParaRPr lang="fr-CA" sz="2400"/>
        </a:p>
      </dgm:t>
    </dgm:pt>
    <dgm:pt modelId="{9C389E36-372D-4F56-B4C2-537E5F9BF245}" type="pres">
      <dgm:prSet presAssocID="{C35033A8-6173-4491-A362-7D83CD40A556}" presName="outerComposite" presStyleCnt="0">
        <dgm:presLayoutVars>
          <dgm:chMax val="5"/>
          <dgm:dir/>
          <dgm:resizeHandles val="exact"/>
        </dgm:presLayoutVars>
      </dgm:prSet>
      <dgm:spPr/>
    </dgm:pt>
    <dgm:pt modelId="{7B181056-DB30-4AD4-83C0-712EE4616FF4}" type="pres">
      <dgm:prSet presAssocID="{C35033A8-6173-4491-A362-7D83CD40A556}" presName="dummyMaxCanvas" presStyleCnt="0">
        <dgm:presLayoutVars/>
      </dgm:prSet>
      <dgm:spPr/>
    </dgm:pt>
    <dgm:pt modelId="{5AFE35AD-D035-4D1E-90EF-AF7D8EEDEABE}" type="pres">
      <dgm:prSet presAssocID="{C35033A8-6173-4491-A362-7D83CD40A556}" presName="ThreeNodes_1" presStyleLbl="node1" presStyleIdx="0" presStyleCnt="3" custLinFactNeighborX="-722" custLinFactNeighborY="-3985">
        <dgm:presLayoutVars>
          <dgm:bulletEnabled val="1"/>
        </dgm:presLayoutVars>
      </dgm:prSet>
      <dgm:spPr/>
    </dgm:pt>
    <dgm:pt modelId="{A362CFD6-ED48-4253-8F7C-BD14E420DFA4}" type="pres">
      <dgm:prSet presAssocID="{C35033A8-6173-4491-A362-7D83CD40A556}" presName="ThreeNodes_2" presStyleLbl="node1" presStyleIdx="1" presStyleCnt="3">
        <dgm:presLayoutVars>
          <dgm:bulletEnabled val="1"/>
        </dgm:presLayoutVars>
      </dgm:prSet>
      <dgm:spPr/>
    </dgm:pt>
    <dgm:pt modelId="{57DD66E6-5119-4B6A-94DA-4466FE51CBAF}" type="pres">
      <dgm:prSet presAssocID="{C35033A8-6173-4491-A362-7D83CD40A556}" presName="ThreeNodes_3" presStyleLbl="node1" presStyleIdx="2" presStyleCnt="3">
        <dgm:presLayoutVars>
          <dgm:bulletEnabled val="1"/>
        </dgm:presLayoutVars>
      </dgm:prSet>
      <dgm:spPr/>
    </dgm:pt>
    <dgm:pt modelId="{468D9884-7104-4752-86F9-359E22992D1C}" type="pres">
      <dgm:prSet presAssocID="{C35033A8-6173-4491-A362-7D83CD40A556}" presName="ThreeConn_1-2" presStyleLbl="fgAccFollowNode1" presStyleIdx="0" presStyleCnt="2" custScaleX="63801">
        <dgm:presLayoutVars>
          <dgm:bulletEnabled val="1"/>
        </dgm:presLayoutVars>
      </dgm:prSet>
      <dgm:spPr/>
    </dgm:pt>
    <dgm:pt modelId="{70A515FF-0DB1-4721-B991-244661F6DD9A}" type="pres">
      <dgm:prSet presAssocID="{C35033A8-6173-4491-A362-7D83CD40A556}" presName="ThreeConn_2-3" presStyleLbl="fgAccFollowNode1" presStyleIdx="1" presStyleCnt="2" custScaleX="58009">
        <dgm:presLayoutVars>
          <dgm:bulletEnabled val="1"/>
        </dgm:presLayoutVars>
      </dgm:prSet>
      <dgm:spPr/>
    </dgm:pt>
    <dgm:pt modelId="{375E7B35-4B19-4D75-9938-B940B7D22877}" type="pres">
      <dgm:prSet presAssocID="{C35033A8-6173-4491-A362-7D83CD40A556}" presName="ThreeNodes_1_text" presStyleLbl="node1" presStyleIdx="2" presStyleCnt="3">
        <dgm:presLayoutVars>
          <dgm:bulletEnabled val="1"/>
        </dgm:presLayoutVars>
      </dgm:prSet>
      <dgm:spPr/>
    </dgm:pt>
    <dgm:pt modelId="{374CEF00-77B2-43D3-B248-AEE57C576A47}" type="pres">
      <dgm:prSet presAssocID="{C35033A8-6173-4491-A362-7D83CD40A556}" presName="ThreeNodes_2_text" presStyleLbl="node1" presStyleIdx="2" presStyleCnt="3">
        <dgm:presLayoutVars>
          <dgm:bulletEnabled val="1"/>
        </dgm:presLayoutVars>
      </dgm:prSet>
      <dgm:spPr/>
    </dgm:pt>
    <dgm:pt modelId="{576FE1DA-3D47-43C3-8FDE-18BE8E7EB557}" type="pres">
      <dgm:prSet presAssocID="{C35033A8-6173-4491-A362-7D83CD40A556}" presName="ThreeNodes_3_text" presStyleLbl="node1" presStyleIdx="2" presStyleCnt="3">
        <dgm:presLayoutVars>
          <dgm:bulletEnabled val="1"/>
        </dgm:presLayoutVars>
      </dgm:prSet>
      <dgm:spPr/>
    </dgm:pt>
  </dgm:ptLst>
  <dgm:cxnLst>
    <dgm:cxn modelId="{C3416006-A40B-45BF-873B-7E813632BB93}" srcId="{C35033A8-6173-4491-A362-7D83CD40A556}" destId="{4831F45C-42C6-4957-BE12-8F8643250391}" srcOrd="0" destOrd="0" parTransId="{CFA1BC1E-91B5-4459-A6D0-1AA79A08A968}" sibTransId="{8B2B0460-3013-4FFA-B44B-BE87386B8F79}"/>
    <dgm:cxn modelId="{33E4EE4B-90FD-43E9-A3FE-0D0AD1A1374F}" srcId="{C35033A8-6173-4491-A362-7D83CD40A556}" destId="{272267FC-8C1F-4239-A523-C9656D540257}" srcOrd="1" destOrd="0" parTransId="{580F4268-8C36-491D-B71A-61218A6A0AA4}" sibTransId="{07EAA849-F750-486E-BAE7-BE8BB43E0DCC}"/>
    <dgm:cxn modelId="{1E6C9354-96A0-4DBD-BB18-8AABD97058C5}" type="presOf" srcId="{272267FC-8C1F-4239-A523-C9656D540257}" destId="{A362CFD6-ED48-4253-8F7C-BD14E420DFA4}" srcOrd="0" destOrd="0" presId="urn:microsoft.com/office/officeart/2005/8/layout/vProcess5"/>
    <dgm:cxn modelId="{56F1365F-956C-4069-B0AF-945CE348BD05}" type="presOf" srcId="{4831F45C-42C6-4957-BE12-8F8643250391}" destId="{375E7B35-4B19-4D75-9938-B940B7D22877}" srcOrd="1" destOrd="0" presId="urn:microsoft.com/office/officeart/2005/8/layout/vProcess5"/>
    <dgm:cxn modelId="{C4FB8862-EA89-4081-A614-1787E1A55A89}" type="presOf" srcId="{C35033A8-6173-4491-A362-7D83CD40A556}" destId="{9C389E36-372D-4F56-B4C2-537E5F9BF245}" srcOrd="0" destOrd="0" presId="urn:microsoft.com/office/officeart/2005/8/layout/vProcess5"/>
    <dgm:cxn modelId="{F958B07B-9F08-4DF0-B4CB-1628826C93D3}" type="presOf" srcId="{07EAA849-F750-486E-BAE7-BE8BB43E0DCC}" destId="{70A515FF-0DB1-4721-B991-244661F6DD9A}" srcOrd="0" destOrd="0" presId="urn:microsoft.com/office/officeart/2005/8/layout/vProcess5"/>
    <dgm:cxn modelId="{04492981-4577-458B-AAF1-0E70FEFDC6A5}" type="presOf" srcId="{A548D6FB-72BF-461E-BBD2-7B5B12CDC0D3}" destId="{576FE1DA-3D47-43C3-8FDE-18BE8E7EB557}" srcOrd="1" destOrd="0" presId="urn:microsoft.com/office/officeart/2005/8/layout/vProcess5"/>
    <dgm:cxn modelId="{0C7DAE8C-5C29-4509-ADD5-6C2307F968CF}" type="presOf" srcId="{A548D6FB-72BF-461E-BBD2-7B5B12CDC0D3}" destId="{57DD66E6-5119-4B6A-94DA-4466FE51CBAF}" srcOrd="0" destOrd="0" presId="urn:microsoft.com/office/officeart/2005/8/layout/vProcess5"/>
    <dgm:cxn modelId="{B935C4AE-38AF-4C56-BB6D-331CD96452A5}" type="presOf" srcId="{8B2B0460-3013-4FFA-B44B-BE87386B8F79}" destId="{468D9884-7104-4752-86F9-359E22992D1C}" srcOrd="0" destOrd="0" presId="urn:microsoft.com/office/officeart/2005/8/layout/vProcess5"/>
    <dgm:cxn modelId="{0BAF6AC1-876C-456F-9EE3-812245A521B9}" type="presOf" srcId="{272267FC-8C1F-4239-A523-C9656D540257}" destId="{374CEF00-77B2-43D3-B248-AEE57C576A47}" srcOrd="1" destOrd="0" presId="urn:microsoft.com/office/officeart/2005/8/layout/vProcess5"/>
    <dgm:cxn modelId="{677FE4C2-2CA5-42D0-9D52-5A4F04E4A6B8}" type="presOf" srcId="{4831F45C-42C6-4957-BE12-8F8643250391}" destId="{5AFE35AD-D035-4D1E-90EF-AF7D8EEDEABE}" srcOrd="0" destOrd="0" presId="urn:microsoft.com/office/officeart/2005/8/layout/vProcess5"/>
    <dgm:cxn modelId="{D58B96EA-3A71-4AF6-962F-2856E16925E5}" srcId="{C35033A8-6173-4491-A362-7D83CD40A556}" destId="{A548D6FB-72BF-461E-BBD2-7B5B12CDC0D3}" srcOrd="2" destOrd="0" parTransId="{0920C21C-BDF2-4432-8928-851F013B464F}" sibTransId="{CE294AF7-31FD-4BD0-BA0B-F4013C96BA2E}"/>
    <dgm:cxn modelId="{F72BA7C6-5D64-4769-917B-6A65651F28C9}" type="presParOf" srcId="{9C389E36-372D-4F56-B4C2-537E5F9BF245}" destId="{7B181056-DB30-4AD4-83C0-712EE4616FF4}" srcOrd="0" destOrd="0" presId="urn:microsoft.com/office/officeart/2005/8/layout/vProcess5"/>
    <dgm:cxn modelId="{18754EA3-4316-4930-8A8B-5CCF18537587}" type="presParOf" srcId="{9C389E36-372D-4F56-B4C2-537E5F9BF245}" destId="{5AFE35AD-D035-4D1E-90EF-AF7D8EEDEABE}" srcOrd="1" destOrd="0" presId="urn:microsoft.com/office/officeart/2005/8/layout/vProcess5"/>
    <dgm:cxn modelId="{D7A8CFC4-8F75-4A0B-9238-03DAE01C76C6}" type="presParOf" srcId="{9C389E36-372D-4F56-B4C2-537E5F9BF245}" destId="{A362CFD6-ED48-4253-8F7C-BD14E420DFA4}" srcOrd="2" destOrd="0" presId="urn:microsoft.com/office/officeart/2005/8/layout/vProcess5"/>
    <dgm:cxn modelId="{B9A1B000-ACDC-482B-A95B-DFF6ED2EC3F6}" type="presParOf" srcId="{9C389E36-372D-4F56-B4C2-537E5F9BF245}" destId="{57DD66E6-5119-4B6A-94DA-4466FE51CBAF}" srcOrd="3" destOrd="0" presId="urn:microsoft.com/office/officeart/2005/8/layout/vProcess5"/>
    <dgm:cxn modelId="{EF0BC31C-6A49-4352-954B-7BF576861EEA}" type="presParOf" srcId="{9C389E36-372D-4F56-B4C2-537E5F9BF245}" destId="{468D9884-7104-4752-86F9-359E22992D1C}" srcOrd="4" destOrd="0" presId="urn:microsoft.com/office/officeart/2005/8/layout/vProcess5"/>
    <dgm:cxn modelId="{1F6345DE-D21A-44C1-9E4E-4FFDF5D39834}" type="presParOf" srcId="{9C389E36-372D-4F56-B4C2-537E5F9BF245}" destId="{70A515FF-0DB1-4721-B991-244661F6DD9A}" srcOrd="5" destOrd="0" presId="urn:microsoft.com/office/officeart/2005/8/layout/vProcess5"/>
    <dgm:cxn modelId="{1A9EB149-6AF4-40F3-9151-E446E570EC58}" type="presParOf" srcId="{9C389E36-372D-4F56-B4C2-537E5F9BF245}" destId="{375E7B35-4B19-4D75-9938-B940B7D22877}" srcOrd="6" destOrd="0" presId="urn:microsoft.com/office/officeart/2005/8/layout/vProcess5"/>
    <dgm:cxn modelId="{81AC7279-F38D-4126-B9DA-C81496961578}" type="presParOf" srcId="{9C389E36-372D-4F56-B4C2-537E5F9BF245}" destId="{374CEF00-77B2-43D3-B248-AEE57C576A47}" srcOrd="7" destOrd="0" presId="urn:microsoft.com/office/officeart/2005/8/layout/vProcess5"/>
    <dgm:cxn modelId="{FA90FEC5-C561-4E6B-ACBC-BD77F1625F6A}" type="presParOf" srcId="{9C389E36-372D-4F56-B4C2-537E5F9BF245}" destId="{576FE1DA-3D47-43C3-8FDE-18BE8E7EB557}"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204879-18A0-4711-AE5D-BA06934C7BC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01AB98E3-8B36-4356-B915-AD106DF7DDB3}">
      <dgm:prSet/>
      <dgm:spPr>
        <a:solidFill>
          <a:schemeClr val="bg1">
            <a:lumMod val="85000"/>
          </a:schemeClr>
        </a:solidFill>
        <a:ln>
          <a:solidFill>
            <a:schemeClr val="bg1">
              <a:lumMod val="75000"/>
            </a:schemeClr>
          </a:solidFill>
        </a:ln>
      </dgm:spPr>
      <dgm:t>
        <a:bodyPr/>
        <a:lstStyle/>
        <a:p>
          <a:r>
            <a:rPr lang="fr-CA" dirty="0">
              <a:solidFill>
                <a:srgbClr val="263440"/>
              </a:solidFill>
              <a:latin typeface="Avenir Next LT Pro" panose="020B0504020202020204" pitchFamily="34" charset="0"/>
            </a:rPr>
            <a:t>Intérêt du portfolio</a:t>
          </a:r>
          <a:endParaRPr lang="en-US" dirty="0">
            <a:solidFill>
              <a:srgbClr val="263440"/>
            </a:solidFill>
            <a:latin typeface="Avenir Next LT Pro" panose="020B0504020202020204" pitchFamily="34" charset="0"/>
          </a:endParaRPr>
        </a:p>
      </dgm:t>
    </dgm:pt>
    <dgm:pt modelId="{5548EC0F-6CC3-4A8A-8DDA-2EC0F3941CD2}" type="parTrans" cxnId="{D27709A1-D9A8-4EE3-BECC-74053A953099}">
      <dgm:prSet/>
      <dgm:spPr/>
      <dgm:t>
        <a:bodyPr/>
        <a:lstStyle/>
        <a:p>
          <a:endParaRPr lang="en-US"/>
        </a:p>
      </dgm:t>
    </dgm:pt>
    <dgm:pt modelId="{944B0B1F-637D-4681-B345-4020B7B974CC}" type="sibTrans" cxnId="{D27709A1-D9A8-4EE3-BECC-74053A953099}">
      <dgm:prSet/>
      <dgm:spPr/>
      <dgm:t>
        <a:bodyPr/>
        <a:lstStyle/>
        <a:p>
          <a:endParaRPr lang="en-US"/>
        </a:p>
      </dgm:t>
    </dgm:pt>
    <dgm:pt modelId="{38E1615A-8B03-40D6-92EC-0C23D48C8AC4}">
      <dgm:prSet/>
      <dgm:spPr>
        <a:ln>
          <a:solidFill>
            <a:schemeClr val="bg1">
              <a:lumMod val="65000"/>
            </a:schemeClr>
          </a:solidFill>
        </a:ln>
      </dgm:spPr>
      <dgm:t>
        <a:bodyPr/>
        <a:lstStyle/>
        <a:p>
          <a:r>
            <a:rPr lang="fr-CA" dirty="0">
              <a:solidFill>
                <a:srgbClr val="263440"/>
              </a:solidFill>
              <a:latin typeface="Avenir Next LT Pro" panose="020B0504020202020204" pitchFamily="34" charset="0"/>
            </a:rPr>
            <a:t>Pour </a:t>
          </a:r>
          <a:r>
            <a:rPr lang="fr-CA" u="sng" dirty="0">
              <a:solidFill>
                <a:srgbClr val="263440"/>
              </a:solidFill>
              <a:latin typeface="Avenir Next LT Pro" panose="020B0504020202020204" pitchFamily="34" charset="0"/>
            </a:rPr>
            <a:t>l'enseignant</a:t>
          </a:r>
          <a:r>
            <a:rPr lang="fr-CA" dirty="0">
              <a:solidFill>
                <a:srgbClr val="263440"/>
              </a:solidFill>
              <a:latin typeface="Avenir Next LT Pro" panose="020B0504020202020204" pitchFamily="34" charset="0"/>
            </a:rPr>
            <a:t>: </a:t>
          </a:r>
          <a:r>
            <a:rPr lang="fr-CA" dirty="0">
              <a:latin typeface="Avenir Next LT Pro" panose="020B0504020202020204" pitchFamily="34" charset="0"/>
            </a:rPr>
            <a:t>suivi des apprentissages (tôt et en continu); interventions rapides si manque de rigueur, de justesse ou de richesse; plaisir à corriger.</a:t>
          </a:r>
          <a:endParaRPr lang="en-US" dirty="0">
            <a:latin typeface="Avenir Next LT Pro" panose="020B0504020202020204" pitchFamily="34" charset="0"/>
          </a:endParaRPr>
        </a:p>
      </dgm:t>
    </dgm:pt>
    <dgm:pt modelId="{E6158C45-8F43-4ECD-98D1-E652F5A45AC9}" type="parTrans" cxnId="{FFB90244-A9E6-4F72-BBB0-E134C4632499}">
      <dgm:prSet/>
      <dgm:spPr/>
      <dgm:t>
        <a:bodyPr/>
        <a:lstStyle/>
        <a:p>
          <a:endParaRPr lang="en-US"/>
        </a:p>
      </dgm:t>
    </dgm:pt>
    <dgm:pt modelId="{08D4594A-5265-429B-8CDE-EA644737975B}" type="sibTrans" cxnId="{FFB90244-A9E6-4F72-BBB0-E134C4632499}">
      <dgm:prSet/>
      <dgm:spPr/>
      <dgm:t>
        <a:bodyPr/>
        <a:lstStyle/>
        <a:p>
          <a:endParaRPr lang="en-US"/>
        </a:p>
      </dgm:t>
    </dgm:pt>
    <dgm:pt modelId="{B2903FC9-DCD6-4BE5-B038-7F21BB2D1AF6}">
      <dgm:prSet/>
      <dgm:spPr>
        <a:ln>
          <a:solidFill>
            <a:schemeClr val="bg1">
              <a:lumMod val="65000"/>
            </a:schemeClr>
          </a:solidFill>
        </a:ln>
      </dgm:spPr>
      <dgm:t>
        <a:bodyPr/>
        <a:lstStyle/>
        <a:p>
          <a:r>
            <a:rPr lang="fr-CA" dirty="0">
              <a:solidFill>
                <a:srgbClr val="263440"/>
              </a:solidFill>
              <a:latin typeface="Avenir Next LT Pro" panose="020B0504020202020204" pitchFamily="34" charset="0"/>
            </a:rPr>
            <a:t>Pour les </a:t>
          </a:r>
          <a:r>
            <a:rPr lang="fr-CA" u="sng" dirty="0">
              <a:solidFill>
                <a:srgbClr val="263440"/>
              </a:solidFill>
              <a:latin typeface="Avenir Next LT Pro" panose="020B0504020202020204" pitchFamily="34" charset="0"/>
            </a:rPr>
            <a:t>élèves</a:t>
          </a:r>
          <a:r>
            <a:rPr lang="fr-CA" dirty="0">
              <a:solidFill>
                <a:srgbClr val="263440"/>
              </a:solidFill>
              <a:latin typeface="Avenir Next LT Pro" panose="020B0504020202020204" pitchFamily="34" charset="0"/>
            </a:rPr>
            <a:t>: </a:t>
          </a:r>
          <a:r>
            <a:rPr lang="fr-CA" dirty="0">
              <a:latin typeface="Avenir Next LT Pro" panose="020B0504020202020204" pitchFamily="34" charset="0"/>
            </a:rPr>
            <a:t>favorise l'engagement et l'autonomie de l'étudiant; stimule la créativité et l’audace (interprétation).</a:t>
          </a:r>
          <a:endParaRPr lang="en-US" dirty="0">
            <a:latin typeface="Avenir Next LT Pro" panose="020B0504020202020204" pitchFamily="34" charset="0"/>
          </a:endParaRPr>
        </a:p>
      </dgm:t>
    </dgm:pt>
    <dgm:pt modelId="{788CE4D3-C5D9-462D-8E99-D9A4ABBEC5D5}" type="parTrans" cxnId="{C73503A2-C0B6-4B89-95A3-0EA3074E495A}">
      <dgm:prSet/>
      <dgm:spPr/>
      <dgm:t>
        <a:bodyPr/>
        <a:lstStyle/>
        <a:p>
          <a:endParaRPr lang="en-US"/>
        </a:p>
      </dgm:t>
    </dgm:pt>
    <dgm:pt modelId="{B0515C17-D89F-4AEE-AF0F-FA09792CA104}" type="sibTrans" cxnId="{C73503A2-C0B6-4B89-95A3-0EA3074E495A}">
      <dgm:prSet/>
      <dgm:spPr/>
      <dgm:t>
        <a:bodyPr/>
        <a:lstStyle/>
        <a:p>
          <a:endParaRPr lang="en-US"/>
        </a:p>
      </dgm:t>
    </dgm:pt>
    <dgm:pt modelId="{BF17D583-2C1D-49F7-96C3-B5A3D222FA9E}">
      <dgm:prSet/>
      <dgm:spPr>
        <a:solidFill>
          <a:schemeClr val="bg1">
            <a:lumMod val="85000"/>
          </a:schemeClr>
        </a:solidFill>
        <a:ln>
          <a:solidFill>
            <a:schemeClr val="bg1">
              <a:lumMod val="75000"/>
            </a:schemeClr>
          </a:solidFill>
        </a:ln>
      </dgm:spPr>
      <dgm:t>
        <a:bodyPr/>
        <a:lstStyle/>
        <a:p>
          <a:r>
            <a:rPr lang="fr-CA" b="0" dirty="0">
              <a:solidFill>
                <a:srgbClr val="263440"/>
              </a:solidFill>
              <a:latin typeface="Avenir Next LT Pro" panose="020B0504020202020204" pitchFamily="34" charset="0"/>
            </a:rPr>
            <a:t>Commentaires d’élèves</a:t>
          </a:r>
          <a:endParaRPr lang="en-US" b="0" dirty="0">
            <a:solidFill>
              <a:srgbClr val="263440"/>
            </a:solidFill>
            <a:latin typeface="Avenir Next LT Pro" panose="020B0504020202020204" pitchFamily="34" charset="0"/>
          </a:endParaRPr>
        </a:p>
      </dgm:t>
    </dgm:pt>
    <dgm:pt modelId="{CC1F173B-801A-41FB-97F2-A9F8FD7E9428}" type="parTrans" cxnId="{186F6D76-B9E5-4C09-AEDB-DE344A8FFEA0}">
      <dgm:prSet/>
      <dgm:spPr/>
      <dgm:t>
        <a:bodyPr/>
        <a:lstStyle/>
        <a:p>
          <a:endParaRPr lang="en-US"/>
        </a:p>
      </dgm:t>
    </dgm:pt>
    <dgm:pt modelId="{4E597A8A-E86C-41EB-82A7-0637BDA0D486}" type="sibTrans" cxnId="{186F6D76-B9E5-4C09-AEDB-DE344A8FFEA0}">
      <dgm:prSet/>
      <dgm:spPr/>
      <dgm:t>
        <a:bodyPr/>
        <a:lstStyle/>
        <a:p>
          <a:endParaRPr lang="en-US"/>
        </a:p>
      </dgm:t>
    </dgm:pt>
    <dgm:pt modelId="{D4BD73A7-5EFD-4671-A1B8-3D8ABF7F2904}">
      <dgm:prSet/>
      <dgm:spPr>
        <a:ln>
          <a:solidFill>
            <a:schemeClr val="bg1">
              <a:lumMod val="65000"/>
            </a:schemeClr>
          </a:solidFill>
        </a:ln>
      </dgm:spPr>
      <dgm:t>
        <a:bodyPr/>
        <a:lstStyle/>
        <a:p>
          <a:r>
            <a:rPr lang="fr-CA" dirty="0">
              <a:latin typeface="Avenir Next LT Pro" panose="020B0504020202020204" pitchFamily="34" charset="0"/>
            </a:rPr>
            <a:t>« Plus significatif de faire plusieurs petits travaux qu’un seul gros travail. »</a:t>
          </a:r>
          <a:endParaRPr lang="en-US" dirty="0">
            <a:latin typeface="Avenir Next LT Pro" panose="020B0504020202020204" pitchFamily="34" charset="0"/>
          </a:endParaRPr>
        </a:p>
      </dgm:t>
    </dgm:pt>
    <dgm:pt modelId="{33749773-22B1-4DF6-9358-8C567E1982CF}" type="parTrans" cxnId="{D245585B-4116-4C47-8FA4-98B50FB995FA}">
      <dgm:prSet/>
      <dgm:spPr/>
      <dgm:t>
        <a:bodyPr/>
        <a:lstStyle/>
        <a:p>
          <a:endParaRPr lang="en-US"/>
        </a:p>
      </dgm:t>
    </dgm:pt>
    <dgm:pt modelId="{4395F5EE-81BD-4E43-A39B-9DC93CFF3C33}" type="sibTrans" cxnId="{D245585B-4116-4C47-8FA4-98B50FB995FA}">
      <dgm:prSet/>
      <dgm:spPr/>
      <dgm:t>
        <a:bodyPr/>
        <a:lstStyle/>
        <a:p>
          <a:endParaRPr lang="en-US"/>
        </a:p>
      </dgm:t>
    </dgm:pt>
    <dgm:pt modelId="{51C60A74-1E92-46E8-9771-FE76AB122E62}">
      <dgm:prSet/>
      <dgm:spPr>
        <a:ln>
          <a:solidFill>
            <a:schemeClr val="bg1">
              <a:lumMod val="65000"/>
            </a:schemeClr>
          </a:solidFill>
        </a:ln>
      </dgm:spPr>
      <dgm:t>
        <a:bodyPr/>
        <a:lstStyle/>
        <a:p>
          <a:r>
            <a:rPr lang="fr-CA" dirty="0">
              <a:latin typeface="Avenir Next LT Pro" panose="020B0504020202020204" pitchFamily="34" charset="0"/>
            </a:rPr>
            <a:t>Les nombreuses rétroactions nous permettent « de mieux nous connaitre comme étudiants.»</a:t>
          </a:r>
          <a:endParaRPr lang="en-US" dirty="0">
            <a:latin typeface="Avenir Next LT Pro" panose="020B0504020202020204" pitchFamily="34" charset="0"/>
          </a:endParaRPr>
        </a:p>
      </dgm:t>
    </dgm:pt>
    <dgm:pt modelId="{00A82781-7746-4657-A373-DFA5D8C11A2E}" type="parTrans" cxnId="{79D75483-5327-425D-BE44-7FF842CAC196}">
      <dgm:prSet/>
      <dgm:spPr/>
      <dgm:t>
        <a:bodyPr/>
        <a:lstStyle/>
        <a:p>
          <a:endParaRPr lang="en-US"/>
        </a:p>
      </dgm:t>
    </dgm:pt>
    <dgm:pt modelId="{7CDFD3BC-782D-47F2-952C-6D27B65B108E}" type="sibTrans" cxnId="{79D75483-5327-425D-BE44-7FF842CAC196}">
      <dgm:prSet/>
      <dgm:spPr/>
      <dgm:t>
        <a:bodyPr/>
        <a:lstStyle/>
        <a:p>
          <a:endParaRPr lang="en-US"/>
        </a:p>
      </dgm:t>
    </dgm:pt>
    <dgm:pt modelId="{9B3A2FF2-EB8A-4DC6-9747-9C6A719498B0}">
      <dgm:prSet/>
      <dgm:spPr>
        <a:ln>
          <a:solidFill>
            <a:schemeClr val="bg1">
              <a:lumMod val="65000"/>
            </a:schemeClr>
          </a:solidFill>
        </a:ln>
      </dgm:spPr>
      <dgm:t>
        <a:bodyPr/>
        <a:lstStyle/>
        <a:p>
          <a:r>
            <a:rPr lang="fr-CA" dirty="0">
              <a:latin typeface="Avenir Next LT Pro" panose="020B0504020202020204" pitchFamily="34" charset="0"/>
            </a:rPr>
            <a:t>« Le portfolio m’a aidée à mieux m’organiser dans la dissertation parce que j’ai récupéré des idées dans les activités pour en former de meilleures dans ma dissertation.»</a:t>
          </a:r>
          <a:endParaRPr lang="en-US" dirty="0">
            <a:latin typeface="Avenir Next LT Pro" panose="020B0504020202020204" pitchFamily="34" charset="0"/>
          </a:endParaRPr>
        </a:p>
      </dgm:t>
    </dgm:pt>
    <dgm:pt modelId="{8A3823C0-9B9D-4802-BB25-4AB93121FE95}" type="parTrans" cxnId="{FFD6799F-EC5A-41F6-846C-03195627F18C}">
      <dgm:prSet/>
      <dgm:spPr/>
      <dgm:t>
        <a:bodyPr/>
        <a:lstStyle/>
        <a:p>
          <a:endParaRPr lang="en-US"/>
        </a:p>
      </dgm:t>
    </dgm:pt>
    <dgm:pt modelId="{4BB1EA33-27B8-48FF-B0BB-CF6A5DDC05B4}" type="sibTrans" cxnId="{FFD6799F-EC5A-41F6-846C-03195627F18C}">
      <dgm:prSet/>
      <dgm:spPr/>
      <dgm:t>
        <a:bodyPr/>
        <a:lstStyle/>
        <a:p>
          <a:endParaRPr lang="en-US"/>
        </a:p>
      </dgm:t>
    </dgm:pt>
    <dgm:pt modelId="{3345D696-D845-4E25-B2E7-1EECDF7144E8}" type="pres">
      <dgm:prSet presAssocID="{32204879-18A0-4711-AE5D-BA06934C7BC9}" presName="linear" presStyleCnt="0">
        <dgm:presLayoutVars>
          <dgm:dir/>
          <dgm:animLvl val="lvl"/>
          <dgm:resizeHandles val="exact"/>
        </dgm:presLayoutVars>
      </dgm:prSet>
      <dgm:spPr/>
    </dgm:pt>
    <dgm:pt modelId="{844C24C5-57E3-4E6B-A669-7B1F96104D13}" type="pres">
      <dgm:prSet presAssocID="{01AB98E3-8B36-4356-B915-AD106DF7DDB3}" presName="parentLin" presStyleCnt="0"/>
      <dgm:spPr/>
    </dgm:pt>
    <dgm:pt modelId="{6CE72902-89A9-4760-9208-B00197E8D443}" type="pres">
      <dgm:prSet presAssocID="{01AB98E3-8B36-4356-B915-AD106DF7DDB3}" presName="parentLeftMargin" presStyleLbl="node1" presStyleIdx="0" presStyleCnt="2"/>
      <dgm:spPr/>
    </dgm:pt>
    <dgm:pt modelId="{C56748E7-FBF9-4F03-A51A-ECF6ECD397F5}" type="pres">
      <dgm:prSet presAssocID="{01AB98E3-8B36-4356-B915-AD106DF7DDB3}" presName="parentText" presStyleLbl="node1" presStyleIdx="0" presStyleCnt="2">
        <dgm:presLayoutVars>
          <dgm:chMax val="0"/>
          <dgm:bulletEnabled val="1"/>
        </dgm:presLayoutVars>
      </dgm:prSet>
      <dgm:spPr/>
    </dgm:pt>
    <dgm:pt modelId="{0568600D-98CB-44BE-B262-4CF01E5663D1}" type="pres">
      <dgm:prSet presAssocID="{01AB98E3-8B36-4356-B915-AD106DF7DDB3}" presName="negativeSpace" presStyleCnt="0"/>
      <dgm:spPr/>
    </dgm:pt>
    <dgm:pt modelId="{0D077AAA-4512-4771-8E12-875CDBA51C34}" type="pres">
      <dgm:prSet presAssocID="{01AB98E3-8B36-4356-B915-AD106DF7DDB3}" presName="childText" presStyleLbl="conFgAcc1" presStyleIdx="0" presStyleCnt="2">
        <dgm:presLayoutVars>
          <dgm:bulletEnabled val="1"/>
        </dgm:presLayoutVars>
      </dgm:prSet>
      <dgm:spPr/>
    </dgm:pt>
    <dgm:pt modelId="{217AEF21-F4EB-4761-9473-523C2528D7E6}" type="pres">
      <dgm:prSet presAssocID="{944B0B1F-637D-4681-B345-4020B7B974CC}" presName="spaceBetweenRectangles" presStyleCnt="0"/>
      <dgm:spPr/>
    </dgm:pt>
    <dgm:pt modelId="{BC231E55-0A08-4837-950A-6553D3C3E40C}" type="pres">
      <dgm:prSet presAssocID="{BF17D583-2C1D-49F7-96C3-B5A3D222FA9E}" presName="parentLin" presStyleCnt="0"/>
      <dgm:spPr/>
    </dgm:pt>
    <dgm:pt modelId="{C2B457AE-1F14-435D-9AA4-E231B2209E43}" type="pres">
      <dgm:prSet presAssocID="{BF17D583-2C1D-49F7-96C3-B5A3D222FA9E}" presName="parentLeftMargin" presStyleLbl="node1" presStyleIdx="0" presStyleCnt="2"/>
      <dgm:spPr/>
    </dgm:pt>
    <dgm:pt modelId="{1989E19F-2EA6-439D-BD84-E5648472DE2D}" type="pres">
      <dgm:prSet presAssocID="{BF17D583-2C1D-49F7-96C3-B5A3D222FA9E}" presName="parentText" presStyleLbl="node1" presStyleIdx="1" presStyleCnt="2">
        <dgm:presLayoutVars>
          <dgm:chMax val="0"/>
          <dgm:bulletEnabled val="1"/>
        </dgm:presLayoutVars>
      </dgm:prSet>
      <dgm:spPr/>
    </dgm:pt>
    <dgm:pt modelId="{153C427B-0500-4334-98E7-6A278D5F7DD4}" type="pres">
      <dgm:prSet presAssocID="{BF17D583-2C1D-49F7-96C3-B5A3D222FA9E}" presName="negativeSpace" presStyleCnt="0"/>
      <dgm:spPr/>
    </dgm:pt>
    <dgm:pt modelId="{3CC4A273-C470-4ECC-B10E-49C7E546CE86}" type="pres">
      <dgm:prSet presAssocID="{BF17D583-2C1D-49F7-96C3-B5A3D222FA9E}" presName="childText" presStyleLbl="conFgAcc1" presStyleIdx="1" presStyleCnt="2">
        <dgm:presLayoutVars>
          <dgm:bulletEnabled val="1"/>
        </dgm:presLayoutVars>
      </dgm:prSet>
      <dgm:spPr/>
    </dgm:pt>
  </dgm:ptLst>
  <dgm:cxnLst>
    <dgm:cxn modelId="{DB590E16-A56E-44D2-9718-B6AA54BF7EDA}" type="presOf" srcId="{D4BD73A7-5EFD-4671-A1B8-3D8ABF7F2904}" destId="{3CC4A273-C470-4ECC-B10E-49C7E546CE86}" srcOrd="0" destOrd="0" presId="urn:microsoft.com/office/officeart/2005/8/layout/list1"/>
    <dgm:cxn modelId="{D9D57F21-455D-483A-9CE9-15E90A0AE19F}" type="presOf" srcId="{38E1615A-8B03-40D6-92EC-0C23D48C8AC4}" destId="{0D077AAA-4512-4771-8E12-875CDBA51C34}" srcOrd="0" destOrd="0" presId="urn:microsoft.com/office/officeart/2005/8/layout/list1"/>
    <dgm:cxn modelId="{023A0124-78A1-4A74-B402-7F064E6DD01B}" type="presOf" srcId="{01AB98E3-8B36-4356-B915-AD106DF7DDB3}" destId="{6CE72902-89A9-4760-9208-B00197E8D443}" srcOrd="0" destOrd="0" presId="urn:microsoft.com/office/officeart/2005/8/layout/list1"/>
    <dgm:cxn modelId="{F18DA924-690D-4B0D-B967-DFE5E6148DE9}" type="presOf" srcId="{B2903FC9-DCD6-4BE5-B038-7F21BB2D1AF6}" destId="{0D077AAA-4512-4771-8E12-875CDBA51C34}" srcOrd="0" destOrd="1" presId="urn:microsoft.com/office/officeart/2005/8/layout/list1"/>
    <dgm:cxn modelId="{89A6E83B-D5FB-468E-A40F-3D8D470B8634}" type="presOf" srcId="{9B3A2FF2-EB8A-4DC6-9747-9C6A719498B0}" destId="{3CC4A273-C470-4ECC-B10E-49C7E546CE86}" srcOrd="0" destOrd="2" presId="urn:microsoft.com/office/officeart/2005/8/layout/list1"/>
    <dgm:cxn modelId="{FFB90244-A9E6-4F72-BBB0-E134C4632499}" srcId="{01AB98E3-8B36-4356-B915-AD106DF7DDB3}" destId="{38E1615A-8B03-40D6-92EC-0C23D48C8AC4}" srcOrd="0" destOrd="0" parTransId="{E6158C45-8F43-4ECD-98D1-E652F5A45AC9}" sibTransId="{08D4594A-5265-429B-8CDE-EA644737975B}"/>
    <dgm:cxn modelId="{D245585B-4116-4C47-8FA4-98B50FB995FA}" srcId="{BF17D583-2C1D-49F7-96C3-B5A3D222FA9E}" destId="{D4BD73A7-5EFD-4671-A1B8-3D8ABF7F2904}" srcOrd="0" destOrd="0" parTransId="{33749773-22B1-4DF6-9358-8C567E1982CF}" sibTransId="{4395F5EE-81BD-4E43-A39B-9DC93CFF3C33}"/>
    <dgm:cxn modelId="{8CAC675D-05A0-4782-A1BB-E8E368D6CEBF}" type="presOf" srcId="{BF17D583-2C1D-49F7-96C3-B5A3D222FA9E}" destId="{1989E19F-2EA6-439D-BD84-E5648472DE2D}" srcOrd="1" destOrd="0" presId="urn:microsoft.com/office/officeart/2005/8/layout/list1"/>
    <dgm:cxn modelId="{186F6D76-B9E5-4C09-AEDB-DE344A8FFEA0}" srcId="{32204879-18A0-4711-AE5D-BA06934C7BC9}" destId="{BF17D583-2C1D-49F7-96C3-B5A3D222FA9E}" srcOrd="1" destOrd="0" parTransId="{CC1F173B-801A-41FB-97F2-A9F8FD7E9428}" sibTransId="{4E597A8A-E86C-41EB-82A7-0637BDA0D486}"/>
    <dgm:cxn modelId="{79D75483-5327-425D-BE44-7FF842CAC196}" srcId="{BF17D583-2C1D-49F7-96C3-B5A3D222FA9E}" destId="{51C60A74-1E92-46E8-9771-FE76AB122E62}" srcOrd="1" destOrd="0" parTransId="{00A82781-7746-4657-A373-DFA5D8C11A2E}" sibTransId="{7CDFD3BC-782D-47F2-952C-6D27B65B108E}"/>
    <dgm:cxn modelId="{0F72389B-8100-4939-97BB-F8942694F249}" type="presOf" srcId="{BF17D583-2C1D-49F7-96C3-B5A3D222FA9E}" destId="{C2B457AE-1F14-435D-9AA4-E231B2209E43}" srcOrd="0" destOrd="0" presId="urn:microsoft.com/office/officeart/2005/8/layout/list1"/>
    <dgm:cxn modelId="{FFD6799F-EC5A-41F6-846C-03195627F18C}" srcId="{BF17D583-2C1D-49F7-96C3-B5A3D222FA9E}" destId="{9B3A2FF2-EB8A-4DC6-9747-9C6A719498B0}" srcOrd="2" destOrd="0" parTransId="{8A3823C0-9B9D-4802-BB25-4AB93121FE95}" sibTransId="{4BB1EA33-27B8-48FF-B0BB-CF6A5DDC05B4}"/>
    <dgm:cxn modelId="{D27709A1-D9A8-4EE3-BECC-74053A953099}" srcId="{32204879-18A0-4711-AE5D-BA06934C7BC9}" destId="{01AB98E3-8B36-4356-B915-AD106DF7DDB3}" srcOrd="0" destOrd="0" parTransId="{5548EC0F-6CC3-4A8A-8DDA-2EC0F3941CD2}" sibTransId="{944B0B1F-637D-4681-B345-4020B7B974CC}"/>
    <dgm:cxn modelId="{C73503A2-C0B6-4B89-95A3-0EA3074E495A}" srcId="{01AB98E3-8B36-4356-B915-AD106DF7DDB3}" destId="{B2903FC9-DCD6-4BE5-B038-7F21BB2D1AF6}" srcOrd="1" destOrd="0" parTransId="{788CE4D3-C5D9-462D-8E99-D9A4ABBEC5D5}" sibTransId="{B0515C17-D89F-4AEE-AF0F-FA09792CA104}"/>
    <dgm:cxn modelId="{FBBB82C3-18A2-43A1-A8F3-87C24EE2A14A}" type="presOf" srcId="{51C60A74-1E92-46E8-9771-FE76AB122E62}" destId="{3CC4A273-C470-4ECC-B10E-49C7E546CE86}" srcOrd="0" destOrd="1" presId="urn:microsoft.com/office/officeart/2005/8/layout/list1"/>
    <dgm:cxn modelId="{D78A3ADD-C426-4B48-A8EF-F69791777AFA}" type="presOf" srcId="{32204879-18A0-4711-AE5D-BA06934C7BC9}" destId="{3345D696-D845-4E25-B2E7-1EECDF7144E8}" srcOrd="0" destOrd="0" presId="urn:microsoft.com/office/officeart/2005/8/layout/list1"/>
    <dgm:cxn modelId="{56B6E3E2-D9B1-495F-ADD4-8E6B34D1C3B4}" type="presOf" srcId="{01AB98E3-8B36-4356-B915-AD106DF7DDB3}" destId="{C56748E7-FBF9-4F03-A51A-ECF6ECD397F5}" srcOrd="1" destOrd="0" presId="urn:microsoft.com/office/officeart/2005/8/layout/list1"/>
    <dgm:cxn modelId="{37B37062-EC40-4FE6-8BA6-D6DD3171CA19}" type="presParOf" srcId="{3345D696-D845-4E25-B2E7-1EECDF7144E8}" destId="{844C24C5-57E3-4E6B-A669-7B1F96104D13}" srcOrd="0" destOrd="0" presId="urn:microsoft.com/office/officeart/2005/8/layout/list1"/>
    <dgm:cxn modelId="{BE4AF4A2-ED21-42DD-85EF-E917FA0DAEB0}" type="presParOf" srcId="{844C24C5-57E3-4E6B-A669-7B1F96104D13}" destId="{6CE72902-89A9-4760-9208-B00197E8D443}" srcOrd="0" destOrd="0" presId="urn:microsoft.com/office/officeart/2005/8/layout/list1"/>
    <dgm:cxn modelId="{494EF630-0852-4DC2-86FD-EB666D94F61A}" type="presParOf" srcId="{844C24C5-57E3-4E6B-A669-7B1F96104D13}" destId="{C56748E7-FBF9-4F03-A51A-ECF6ECD397F5}" srcOrd="1" destOrd="0" presId="urn:microsoft.com/office/officeart/2005/8/layout/list1"/>
    <dgm:cxn modelId="{9E78F36A-FBF9-47E9-85DA-E9547D5BE4EC}" type="presParOf" srcId="{3345D696-D845-4E25-B2E7-1EECDF7144E8}" destId="{0568600D-98CB-44BE-B262-4CF01E5663D1}" srcOrd="1" destOrd="0" presId="urn:microsoft.com/office/officeart/2005/8/layout/list1"/>
    <dgm:cxn modelId="{04569543-33FC-494D-98AB-76CF6B09685B}" type="presParOf" srcId="{3345D696-D845-4E25-B2E7-1EECDF7144E8}" destId="{0D077AAA-4512-4771-8E12-875CDBA51C34}" srcOrd="2" destOrd="0" presId="urn:microsoft.com/office/officeart/2005/8/layout/list1"/>
    <dgm:cxn modelId="{73D5595C-97FA-4A7C-B3C5-73BE5F4FB77B}" type="presParOf" srcId="{3345D696-D845-4E25-B2E7-1EECDF7144E8}" destId="{217AEF21-F4EB-4761-9473-523C2528D7E6}" srcOrd="3" destOrd="0" presId="urn:microsoft.com/office/officeart/2005/8/layout/list1"/>
    <dgm:cxn modelId="{96EC4D1D-3756-4D04-B256-B5D9E5C45938}" type="presParOf" srcId="{3345D696-D845-4E25-B2E7-1EECDF7144E8}" destId="{BC231E55-0A08-4837-950A-6553D3C3E40C}" srcOrd="4" destOrd="0" presId="urn:microsoft.com/office/officeart/2005/8/layout/list1"/>
    <dgm:cxn modelId="{BF8EEA93-54E8-4985-959A-C1B5AE7A3D25}" type="presParOf" srcId="{BC231E55-0A08-4837-950A-6553D3C3E40C}" destId="{C2B457AE-1F14-435D-9AA4-E231B2209E43}" srcOrd="0" destOrd="0" presId="urn:microsoft.com/office/officeart/2005/8/layout/list1"/>
    <dgm:cxn modelId="{4B14D2DC-9121-46FA-AFBE-A4B07FE84051}" type="presParOf" srcId="{BC231E55-0A08-4837-950A-6553D3C3E40C}" destId="{1989E19F-2EA6-439D-BD84-E5648472DE2D}" srcOrd="1" destOrd="0" presId="urn:microsoft.com/office/officeart/2005/8/layout/list1"/>
    <dgm:cxn modelId="{DCF3DCE9-BF09-4D0E-A2AB-17A44B637484}" type="presParOf" srcId="{3345D696-D845-4E25-B2E7-1EECDF7144E8}" destId="{153C427B-0500-4334-98E7-6A278D5F7DD4}" srcOrd="5" destOrd="0" presId="urn:microsoft.com/office/officeart/2005/8/layout/list1"/>
    <dgm:cxn modelId="{341CB8F6-35F3-4248-8D73-24FADC5CE9B3}" type="presParOf" srcId="{3345D696-D845-4E25-B2E7-1EECDF7144E8}" destId="{3CC4A273-C470-4ECC-B10E-49C7E546CE8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5CF95B-7294-49D5-B755-49A8E46A156B}">
      <dsp:nvSpPr>
        <dsp:cNvPr id="0" name=""/>
        <dsp:cNvSpPr/>
      </dsp:nvSpPr>
      <dsp:spPr>
        <a:xfrm rot="5400000">
          <a:off x="-598661" y="617501"/>
          <a:ext cx="2222226" cy="1024904"/>
        </a:xfrm>
        <a:prstGeom prst="chevron">
          <a:avLst/>
        </a:prstGeom>
        <a:solidFill>
          <a:srgbClr val="1FA699">
            <a:alpha val="49000"/>
          </a:srgbClr>
        </a:solidFill>
        <a:ln w="12700" cap="flat" cmpd="sng" algn="ctr">
          <a:solidFill>
            <a:schemeClr val="bg1">
              <a:lumMod val="6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fr-CA" sz="2000" kern="1200" dirty="0"/>
            <a:t>…</a:t>
          </a:r>
        </a:p>
      </dsp:txBody>
      <dsp:txXfrm rot="-5400000">
        <a:off x="0" y="531292"/>
        <a:ext cx="1024904" cy="1197322"/>
      </dsp:txXfrm>
    </dsp:sp>
    <dsp:sp modelId="{003C8DA8-863A-4295-98FE-1CDA81A6CDAD}">
      <dsp:nvSpPr>
        <dsp:cNvPr id="0" name=""/>
        <dsp:cNvSpPr/>
      </dsp:nvSpPr>
      <dsp:spPr>
        <a:xfrm rot="5400000">
          <a:off x="4902580" y="-3871620"/>
          <a:ext cx="1735343" cy="9490695"/>
        </a:xfrm>
        <a:prstGeom prst="round2SameRect">
          <a:avLst/>
        </a:prstGeom>
        <a:solidFill>
          <a:schemeClr val="lt1">
            <a:alpha val="90000"/>
            <a:hueOff val="0"/>
            <a:satOff val="0"/>
            <a:lumOff val="0"/>
            <a:alphaOff val="0"/>
          </a:schemeClr>
        </a:solidFill>
        <a:ln w="12700" cap="flat" cmpd="sng" algn="ctr">
          <a:solidFill>
            <a:schemeClr val="bg1">
              <a:lumMod val="6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fr-CA" sz="2400" kern="1200" dirty="0">
              <a:latin typeface="Avenir Next LT Pro" panose="020B0504020202020204" pitchFamily="34" charset="0"/>
            </a:rPr>
            <a:t>Constats et intentions </a:t>
          </a:r>
          <a:endParaRPr lang="fr-CA" sz="2400" kern="1200" dirty="0"/>
        </a:p>
        <a:p>
          <a:pPr marL="342900" lvl="2" indent="-171450" algn="l" defTabSz="800100">
            <a:lnSpc>
              <a:spcPct val="90000"/>
            </a:lnSpc>
            <a:spcBef>
              <a:spcPct val="0"/>
            </a:spcBef>
            <a:spcAft>
              <a:spcPct val="15000"/>
            </a:spcAft>
            <a:buChar char="•"/>
          </a:pPr>
          <a:r>
            <a:rPr lang="fr-CA" sz="1800" kern="1200" dirty="0">
              <a:latin typeface="Avenir Next LT Pro" panose="020B0504020202020204" pitchFamily="34" charset="0"/>
            </a:rPr>
            <a:t>Ruptures entre divers objectifs (littérature, devis, APC)</a:t>
          </a:r>
        </a:p>
        <a:p>
          <a:pPr marL="342900" lvl="2" indent="-171450" algn="l" defTabSz="800100">
            <a:lnSpc>
              <a:spcPct val="90000"/>
            </a:lnSpc>
            <a:spcBef>
              <a:spcPct val="0"/>
            </a:spcBef>
            <a:spcAft>
              <a:spcPct val="15000"/>
            </a:spcAft>
            <a:buChar char="•"/>
          </a:pPr>
          <a:r>
            <a:rPr lang="fr-CA" sz="1800" kern="1200" dirty="0">
              <a:latin typeface="Avenir Next LT Pro" panose="020B0504020202020204" pitchFamily="34" charset="0"/>
            </a:rPr>
            <a:t>Volonté d’intégrer les nouvelles connaissances (depuis 1993)</a:t>
          </a:r>
        </a:p>
        <a:p>
          <a:pPr marL="342900" lvl="2" indent="-171450" algn="l" defTabSz="800100">
            <a:lnSpc>
              <a:spcPct val="90000"/>
            </a:lnSpc>
            <a:spcBef>
              <a:spcPct val="0"/>
            </a:spcBef>
            <a:spcAft>
              <a:spcPct val="15000"/>
            </a:spcAft>
            <a:buChar char="•"/>
          </a:pPr>
          <a:r>
            <a:rPr lang="fr-CA" sz="1800" kern="1200" dirty="0">
              <a:latin typeface="Avenir Next LT Pro" panose="020B0504020202020204" pitchFamily="34" charset="0"/>
            </a:rPr>
            <a:t>Volonté de conciliation dans une approche adaptée au contexte et aux contraintes</a:t>
          </a:r>
        </a:p>
        <a:p>
          <a:pPr marL="514350" lvl="3" indent="-171450" algn="l" defTabSz="711200">
            <a:lnSpc>
              <a:spcPct val="90000"/>
            </a:lnSpc>
            <a:spcBef>
              <a:spcPct val="0"/>
            </a:spcBef>
            <a:spcAft>
              <a:spcPct val="15000"/>
            </a:spcAft>
            <a:buChar char="•"/>
          </a:pPr>
          <a:r>
            <a:rPr lang="fr-CA" sz="1600" kern="1200" dirty="0">
              <a:solidFill>
                <a:srgbClr val="1FA699"/>
              </a:solidFill>
              <a:latin typeface="Avenir Next LT Pro" panose="020B0504020202020204" pitchFamily="34" charset="0"/>
            </a:rPr>
            <a:t>Lecture, pédagogie, didactique, objectifs</a:t>
          </a:r>
        </a:p>
      </dsp:txBody>
      <dsp:txXfrm rot="-5400000">
        <a:off x="1024904" y="90768"/>
        <a:ext cx="9405983" cy="1565919"/>
      </dsp:txXfrm>
    </dsp:sp>
    <dsp:sp modelId="{49B80A63-A6A7-4A05-8C89-DF79EC8F6D67}">
      <dsp:nvSpPr>
        <dsp:cNvPr id="0" name=""/>
        <dsp:cNvSpPr/>
      </dsp:nvSpPr>
      <dsp:spPr>
        <a:xfrm rot="5400000">
          <a:off x="-385810" y="2484465"/>
          <a:ext cx="1796525" cy="1024904"/>
        </a:xfrm>
        <a:prstGeom prst="chevron">
          <a:avLst/>
        </a:prstGeom>
        <a:solidFill>
          <a:srgbClr val="1FA699">
            <a:alpha val="49000"/>
          </a:srgbClr>
        </a:solidFill>
        <a:ln w="12700" cap="flat" cmpd="sng" algn="ctr">
          <a:solidFill>
            <a:schemeClr val="bg1">
              <a:lumMod val="6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CA" sz="1800" kern="1200" dirty="0"/>
            <a:t>A20</a:t>
          </a:r>
        </a:p>
      </dsp:txBody>
      <dsp:txXfrm rot="-5400000">
        <a:off x="1" y="2611106"/>
        <a:ext cx="1024904" cy="771621"/>
      </dsp:txXfrm>
    </dsp:sp>
    <dsp:sp modelId="{4E9DCAB1-1189-4295-87B9-7A2D0551EAAE}">
      <dsp:nvSpPr>
        <dsp:cNvPr id="0" name=""/>
        <dsp:cNvSpPr/>
      </dsp:nvSpPr>
      <dsp:spPr>
        <a:xfrm rot="5400000">
          <a:off x="5131692" y="-2004656"/>
          <a:ext cx="1277120" cy="9490695"/>
        </a:xfrm>
        <a:prstGeom prst="round2SameRect">
          <a:avLst/>
        </a:prstGeom>
        <a:solidFill>
          <a:schemeClr val="lt1">
            <a:alpha val="90000"/>
            <a:hueOff val="0"/>
            <a:satOff val="0"/>
            <a:lumOff val="0"/>
            <a:alphaOff val="0"/>
          </a:schemeClr>
        </a:solidFill>
        <a:ln w="12700" cap="flat" cmpd="sng" algn="ctr">
          <a:solidFill>
            <a:schemeClr val="bg1">
              <a:lumMod val="6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fr-CA" sz="2400" kern="1200" dirty="0">
              <a:latin typeface="Avenir Next LT Pro" panose="020B0504020202020204" pitchFamily="34" charset="0"/>
            </a:rPr>
            <a:t>Recherche développement </a:t>
          </a:r>
          <a:r>
            <a:rPr lang="fr-CA" sz="1400" kern="1200" dirty="0">
              <a:solidFill>
                <a:srgbClr val="1FA699"/>
              </a:solidFill>
              <a:latin typeface="Avenir Next LT Pro" panose="020B0504020202020204" pitchFamily="34" charset="0"/>
            </a:rPr>
            <a:t>(Cégep Gérald-Godin et Cégep de Drummondville)</a:t>
          </a:r>
          <a:endParaRPr lang="fr-CA" sz="1400" kern="1200" dirty="0"/>
        </a:p>
        <a:p>
          <a:pPr marL="342900" lvl="2" indent="-171450" algn="l" defTabSz="800100">
            <a:lnSpc>
              <a:spcPct val="90000"/>
            </a:lnSpc>
            <a:spcBef>
              <a:spcPct val="0"/>
            </a:spcBef>
            <a:spcAft>
              <a:spcPct val="15000"/>
            </a:spcAft>
            <a:buChar char="•"/>
          </a:pPr>
          <a:r>
            <a:rPr lang="fr-CA" sz="1800" kern="1200" dirty="0">
              <a:solidFill>
                <a:srgbClr val="263440"/>
              </a:solidFill>
              <a:latin typeface="Avenir Next LT Pro"/>
            </a:rPr>
            <a:t>Trois groupes de première session</a:t>
          </a:r>
          <a:endParaRPr lang="fr-CA" sz="1800" kern="1200" dirty="0">
            <a:latin typeface="Avenir Next LT Pro" panose="020B0504020202020204" pitchFamily="34" charset="0"/>
          </a:endParaRPr>
        </a:p>
        <a:p>
          <a:pPr marL="342900" lvl="2" indent="-171450" algn="l" defTabSz="800100">
            <a:lnSpc>
              <a:spcPct val="90000"/>
            </a:lnSpc>
            <a:spcBef>
              <a:spcPct val="0"/>
            </a:spcBef>
            <a:spcAft>
              <a:spcPct val="15000"/>
            </a:spcAft>
            <a:buChar char="•"/>
          </a:pPr>
          <a:r>
            <a:rPr lang="fr-CA" sz="1800" kern="1200" dirty="0">
              <a:solidFill>
                <a:srgbClr val="263440"/>
              </a:solidFill>
              <a:latin typeface="Avenir Next LT Pro" panose="020B0504020202020204" pitchFamily="34" charset="0"/>
            </a:rPr>
            <a:t>Expérimentation et adaptation du « prototype » simultanées</a:t>
          </a:r>
          <a:endParaRPr lang="fr-CA" sz="1800" kern="1200" dirty="0">
            <a:latin typeface="Avenir Next LT Pro" panose="020B0504020202020204" pitchFamily="34" charset="0"/>
          </a:endParaRPr>
        </a:p>
        <a:p>
          <a:pPr marL="342900" lvl="2" indent="-171450" algn="l" defTabSz="800100">
            <a:lnSpc>
              <a:spcPct val="90000"/>
            </a:lnSpc>
            <a:spcBef>
              <a:spcPct val="0"/>
            </a:spcBef>
            <a:spcAft>
              <a:spcPct val="15000"/>
            </a:spcAft>
            <a:buChar char="•"/>
          </a:pPr>
          <a:r>
            <a:rPr lang="fr-CA" sz="1800" kern="1200" dirty="0">
              <a:solidFill>
                <a:srgbClr val="263440"/>
              </a:solidFill>
              <a:latin typeface="Avenir Next LT Pro" panose="020B0504020202020204" pitchFamily="34" charset="0"/>
            </a:rPr>
            <a:t>Résultats qualitatifs encourageants </a:t>
          </a:r>
        </a:p>
      </dsp:txBody>
      <dsp:txXfrm rot="-5400000">
        <a:off x="1024905" y="2164475"/>
        <a:ext cx="9428351" cy="1152432"/>
      </dsp:txXfrm>
    </dsp:sp>
    <dsp:sp modelId="{F71C5020-752D-4B4C-94DD-96B25ACFCD93}">
      <dsp:nvSpPr>
        <dsp:cNvPr id="0" name=""/>
        <dsp:cNvSpPr/>
      </dsp:nvSpPr>
      <dsp:spPr>
        <a:xfrm rot="5400000">
          <a:off x="-361813" y="4114581"/>
          <a:ext cx="1748530" cy="1024904"/>
        </a:xfrm>
        <a:prstGeom prst="chevron">
          <a:avLst/>
        </a:prstGeom>
        <a:solidFill>
          <a:srgbClr val="1FA699">
            <a:alpha val="49000"/>
          </a:srgbClr>
        </a:solidFill>
        <a:ln w="12700" cap="flat" cmpd="sng" algn="ctr">
          <a:solidFill>
            <a:schemeClr val="bg1">
              <a:lumMod val="6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CA" sz="1800" kern="1200" dirty="0"/>
            <a:t>A21-H22</a:t>
          </a:r>
        </a:p>
      </dsp:txBody>
      <dsp:txXfrm rot="-5400000">
        <a:off x="0" y="4265220"/>
        <a:ext cx="1024904" cy="723626"/>
      </dsp:txXfrm>
    </dsp:sp>
    <dsp:sp modelId="{C440E89B-5952-4D7B-AF6E-F613BACE0833}">
      <dsp:nvSpPr>
        <dsp:cNvPr id="0" name=""/>
        <dsp:cNvSpPr/>
      </dsp:nvSpPr>
      <dsp:spPr>
        <a:xfrm rot="5400000">
          <a:off x="5162831" y="-374540"/>
          <a:ext cx="1214841" cy="9490695"/>
        </a:xfrm>
        <a:prstGeom prst="round2SameRect">
          <a:avLst/>
        </a:prstGeom>
        <a:solidFill>
          <a:schemeClr val="lt1">
            <a:alpha val="90000"/>
            <a:hueOff val="0"/>
            <a:satOff val="0"/>
            <a:lumOff val="0"/>
            <a:alphaOff val="0"/>
          </a:schemeClr>
        </a:solidFill>
        <a:ln w="12700" cap="flat" cmpd="sng" algn="ctr">
          <a:solidFill>
            <a:schemeClr val="bg1">
              <a:lumMod val="6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fr-CA" sz="2400" kern="1200" dirty="0">
              <a:latin typeface="Avenir Next LT Pro" panose="020B0504020202020204" pitchFamily="34" charset="0"/>
            </a:rPr>
            <a:t>Recherche collaborative </a:t>
          </a:r>
          <a:r>
            <a:rPr lang="fr-CA" sz="1400" kern="1200" dirty="0">
              <a:solidFill>
                <a:srgbClr val="1FA699"/>
              </a:solidFill>
              <a:latin typeface="Avenir Next LT Pro" panose="020B0504020202020204" pitchFamily="34" charset="0"/>
            </a:rPr>
            <a:t>(PAREA)</a:t>
          </a:r>
          <a:endParaRPr lang="fr-CA" sz="1400" kern="1200" dirty="0"/>
        </a:p>
        <a:p>
          <a:pPr marL="342900" lvl="2" indent="-171450" algn="l" defTabSz="800100">
            <a:lnSpc>
              <a:spcPct val="90000"/>
            </a:lnSpc>
            <a:spcBef>
              <a:spcPct val="0"/>
            </a:spcBef>
            <a:spcAft>
              <a:spcPct val="15000"/>
            </a:spcAft>
            <a:buChar char="•"/>
          </a:pPr>
          <a:r>
            <a:rPr lang="fr-CA" sz="1800" kern="1200" dirty="0">
              <a:latin typeface="Avenir Next LT Pro" panose="020B0504020202020204" pitchFamily="34" charset="0"/>
            </a:rPr>
            <a:t>27 experts / 11 cégeps</a:t>
          </a:r>
        </a:p>
        <a:p>
          <a:pPr marL="342900" lvl="2" indent="-171450" algn="l" defTabSz="800100">
            <a:lnSpc>
              <a:spcPct val="90000"/>
            </a:lnSpc>
            <a:spcBef>
              <a:spcPct val="0"/>
            </a:spcBef>
            <a:spcAft>
              <a:spcPct val="15000"/>
            </a:spcAft>
            <a:buChar char="•"/>
          </a:pPr>
          <a:r>
            <a:rPr lang="fr-CA" sz="1800" kern="1200" dirty="0">
              <a:latin typeface="Avenir Next LT Pro" panose="020B0504020202020204" pitchFamily="34" charset="0"/>
            </a:rPr>
            <a:t>Appropriation et expérimentation de l’approche</a:t>
          </a:r>
        </a:p>
        <a:p>
          <a:pPr marL="342900" lvl="2" indent="-171450" algn="l" defTabSz="800100">
            <a:lnSpc>
              <a:spcPct val="90000"/>
            </a:lnSpc>
            <a:spcBef>
              <a:spcPct val="0"/>
            </a:spcBef>
            <a:spcAft>
              <a:spcPct val="15000"/>
            </a:spcAft>
            <a:buChar char="•"/>
          </a:pPr>
          <a:r>
            <a:rPr lang="fr-CA" sz="1800" kern="1200" dirty="0">
              <a:latin typeface="Avenir Next LT Pro" panose="020B0504020202020204" pitchFamily="34" charset="0"/>
            </a:rPr>
            <a:t>Validation de la désirabilité, faisabilité, viabilité de l’approche</a:t>
          </a:r>
        </a:p>
      </dsp:txBody>
      <dsp:txXfrm rot="-5400000">
        <a:off x="1024904" y="3822691"/>
        <a:ext cx="9431391" cy="10962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32BA5-5ED9-4B1D-ACAD-017E87BEBE32}">
      <dsp:nvSpPr>
        <dsp:cNvPr id="0" name=""/>
        <dsp:cNvSpPr/>
      </dsp:nvSpPr>
      <dsp:spPr>
        <a:xfrm>
          <a:off x="2778778" y="266211"/>
          <a:ext cx="3633729" cy="3559946"/>
        </a:xfrm>
        <a:prstGeom prst="ellipse">
          <a:avLst/>
        </a:prstGeom>
        <a:solidFill>
          <a:srgbClr val="1FA699">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fr-CA" sz="2400" b="1" kern="1200">
              <a:solidFill>
                <a:srgbClr val="263440"/>
              </a:solidFill>
              <a:latin typeface="Avenir Next LT Pro" panose="020B0504020202020204" pitchFamily="34" charset="0"/>
            </a:rPr>
            <a:t>Savoir-être</a:t>
          </a:r>
        </a:p>
      </dsp:txBody>
      <dsp:txXfrm>
        <a:off x="3263275" y="889202"/>
        <a:ext cx="2664734" cy="1601975"/>
      </dsp:txXfrm>
    </dsp:sp>
    <dsp:sp modelId="{3C92C814-9ED4-4EBD-A5CA-02449CBCA443}">
      <dsp:nvSpPr>
        <dsp:cNvPr id="0" name=""/>
        <dsp:cNvSpPr/>
      </dsp:nvSpPr>
      <dsp:spPr>
        <a:xfrm>
          <a:off x="3734441" y="2114417"/>
          <a:ext cx="3552800" cy="3568965"/>
        </a:xfrm>
        <a:prstGeom prst="ellipse">
          <a:avLst/>
        </a:prstGeom>
        <a:solidFill>
          <a:schemeClr val="accent1">
            <a:lumMod val="7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fr-CA" sz="2400" b="1" kern="1200">
              <a:solidFill>
                <a:srgbClr val="263440"/>
              </a:solidFill>
              <a:latin typeface="Avenir Next LT Pro" panose="020B0504020202020204" pitchFamily="34" charset="0"/>
            </a:rPr>
            <a:t>    Savoir-faire</a:t>
          </a:r>
        </a:p>
      </dsp:txBody>
      <dsp:txXfrm>
        <a:off x="4821006" y="3036399"/>
        <a:ext cx="2131680" cy="1962931"/>
      </dsp:txXfrm>
    </dsp:sp>
    <dsp:sp modelId="{D1DA472A-AACE-4A71-A6D2-F1335C9DD5DC}">
      <dsp:nvSpPr>
        <dsp:cNvPr id="0" name=""/>
        <dsp:cNvSpPr/>
      </dsp:nvSpPr>
      <dsp:spPr>
        <a:xfrm>
          <a:off x="1356883" y="2135733"/>
          <a:ext cx="3747715" cy="3568028"/>
        </a:xfrm>
        <a:prstGeom prst="ellipse">
          <a:avLst/>
        </a:prstGeom>
        <a:solidFill>
          <a:srgbClr val="FECEED">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fr-CA" sz="2400" b="1" kern="1200">
              <a:solidFill>
                <a:srgbClr val="263440"/>
              </a:solidFill>
              <a:latin typeface="Avenir Next LT Pro" panose="020B0504020202020204" pitchFamily="34" charset="0"/>
            </a:rPr>
            <a:t>Savoir</a:t>
          </a:r>
        </a:p>
      </dsp:txBody>
      <dsp:txXfrm>
        <a:off x="1709793" y="3057473"/>
        <a:ext cx="2248629" cy="19624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31EA5C-AA90-4F96-BF99-31496FD622CD}">
      <dsp:nvSpPr>
        <dsp:cNvPr id="0" name=""/>
        <dsp:cNvSpPr/>
      </dsp:nvSpPr>
      <dsp:spPr>
        <a:xfrm>
          <a:off x="2207" y="0"/>
          <a:ext cx="3435027" cy="4351338"/>
        </a:xfrm>
        <a:prstGeom prst="roundRect">
          <a:avLst>
            <a:gd name="adj" fmla="val 10000"/>
          </a:avLst>
        </a:prstGeom>
        <a:solidFill>
          <a:srgbClr val="1FA6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fr-CA" sz="3600" kern="1200">
              <a:latin typeface="Avenir Next LT Pro" panose="020B0504020202020204" pitchFamily="34" charset="77"/>
            </a:rPr>
            <a:t>Posture personnelle</a:t>
          </a:r>
          <a:endParaRPr lang="en-US" sz="3600" kern="1200">
            <a:latin typeface="Avenir Next LT Pro" panose="020B0504020202020204" pitchFamily="34" charset="77"/>
          </a:endParaRPr>
        </a:p>
      </dsp:txBody>
      <dsp:txXfrm>
        <a:off x="2207" y="1740535"/>
        <a:ext cx="3435027" cy="1740535"/>
      </dsp:txXfrm>
    </dsp:sp>
    <dsp:sp modelId="{1554D1D1-DE76-4FB6-A753-D2D1E2C4BEEA}">
      <dsp:nvSpPr>
        <dsp:cNvPr id="0" name=""/>
        <dsp:cNvSpPr/>
      </dsp:nvSpPr>
      <dsp:spPr>
        <a:xfrm>
          <a:off x="995223" y="261080"/>
          <a:ext cx="1448995" cy="1448995"/>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990ABB-A290-4E0B-A860-504CCB38E4D2}">
      <dsp:nvSpPr>
        <dsp:cNvPr id="0" name=""/>
        <dsp:cNvSpPr/>
      </dsp:nvSpPr>
      <dsp:spPr>
        <a:xfrm>
          <a:off x="3540286" y="0"/>
          <a:ext cx="3435027" cy="4351338"/>
        </a:xfrm>
        <a:prstGeom prst="roundRect">
          <a:avLst>
            <a:gd name="adj" fmla="val 10000"/>
          </a:avLst>
        </a:prstGeom>
        <a:solidFill>
          <a:schemeClr val="bg1">
            <a:lumMod val="8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n-US" sz="3600" kern="1200" dirty="0">
              <a:solidFill>
                <a:srgbClr val="000000"/>
              </a:solidFill>
              <a:latin typeface="Avenir Next LT Pro" panose="020B0504020202020204" pitchFamily="34" charset="77"/>
            </a:rPr>
            <a:t>Posture </a:t>
          </a:r>
          <a:r>
            <a:rPr lang="en-US" sz="3600" kern="1200" dirty="0" err="1">
              <a:solidFill>
                <a:srgbClr val="000000"/>
              </a:solidFill>
              <a:latin typeface="Avenir Next LT Pro" panose="020B0504020202020204" pitchFamily="34" charset="77"/>
            </a:rPr>
            <a:t>analytique</a:t>
          </a:r>
          <a:endParaRPr lang="en-US" sz="3600" kern="1200" dirty="0">
            <a:solidFill>
              <a:srgbClr val="000000"/>
            </a:solidFill>
            <a:latin typeface="Avenir Next LT Pro" panose="020B0504020202020204" pitchFamily="34" charset="77"/>
          </a:endParaRPr>
        </a:p>
      </dsp:txBody>
      <dsp:txXfrm>
        <a:off x="3540286" y="1740535"/>
        <a:ext cx="3435027" cy="1740535"/>
      </dsp:txXfrm>
    </dsp:sp>
    <dsp:sp modelId="{81AEAF97-31DF-4992-BEA3-1146FC3BFCDF}">
      <dsp:nvSpPr>
        <dsp:cNvPr id="0" name=""/>
        <dsp:cNvSpPr/>
      </dsp:nvSpPr>
      <dsp:spPr>
        <a:xfrm>
          <a:off x="4533302" y="261080"/>
          <a:ext cx="1448995" cy="1448995"/>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DB1750-CA92-406E-ABB9-27622505A097}">
      <dsp:nvSpPr>
        <dsp:cNvPr id="0" name=""/>
        <dsp:cNvSpPr/>
      </dsp:nvSpPr>
      <dsp:spPr>
        <a:xfrm>
          <a:off x="7078364" y="0"/>
          <a:ext cx="3435027" cy="4351338"/>
        </a:xfrm>
        <a:prstGeom prst="roundRect">
          <a:avLst>
            <a:gd name="adj" fmla="val 10000"/>
          </a:avLst>
        </a:prstGeom>
        <a:solidFill>
          <a:srgbClr val="1FA6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n-US" sz="3600" kern="1200">
              <a:latin typeface="Avenir Next LT Pro" panose="020B0504020202020204" pitchFamily="34" charset="77"/>
            </a:rPr>
            <a:t>Posture </a:t>
          </a:r>
          <a:r>
            <a:rPr lang="en-US" sz="3600" kern="1200" err="1">
              <a:latin typeface="Avenir Next LT Pro" panose="020B0504020202020204" pitchFamily="34" charset="77"/>
            </a:rPr>
            <a:t>réflexive</a:t>
          </a:r>
          <a:endParaRPr lang="en-US" sz="3600" kern="1200">
            <a:latin typeface="Avenir Next LT Pro" panose="020B0504020202020204" pitchFamily="34" charset="77"/>
          </a:endParaRPr>
        </a:p>
      </dsp:txBody>
      <dsp:txXfrm>
        <a:off x="7078364" y="1740535"/>
        <a:ext cx="3435027" cy="1740535"/>
      </dsp:txXfrm>
    </dsp:sp>
    <dsp:sp modelId="{A0DB8479-1A8F-4766-9C82-CFCDB5A890F7}">
      <dsp:nvSpPr>
        <dsp:cNvPr id="0" name=""/>
        <dsp:cNvSpPr/>
      </dsp:nvSpPr>
      <dsp:spPr>
        <a:xfrm>
          <a:off x="8071380" y="261080"/>
          <a:ext cx="1448995" cy="1448995"/>
        </a:xfrm>
        <a:prstGeom prst="ellipse">
          <a:avLst/>
        </a:prstGeom>
        <a:blipFill dpi="0"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sp>
    <dsp:sp modelId="{BE72BE1C-7E75-4A6D-BC0B-BE06E9D2382F}">
      <dsp:nvSpPr>
        <dsp:cNvPr id="0" name=""/>
        <dsp:cNvSpPr/>
      </dsp:nvSpPr>
      <dsp:spPr>
        <a:xfrm>
          <a:off x="420623" y="3481070"/>
          <a:ext cx="9674352" cy="652700"/>
        </a:xfrm>
        <a:prstGeom prst="leftRightArrow">
          <a:avLst/>
        </a:prstGeom>
        <a:solidFill>
          <a:srgbClr val="F2F2F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FE35AD-D035-4D1E-90EF-AF7D8EEDEABE}">
      <dsp:nvSpPr>
        <dsp:cNvPr id="0" name=""/>
        <dsp:cNvSpPr/>
      </dsp:nvSpPr>
      <dsp:spPr>
        <a:xfrm>
          <a:off x="0" y="0"/>
          <a:ext cx="6336902" cy="1334206"/>
        </a:xfrm>
        <a:prstGeom prst="roundRect">
          <a:avLst>
            <a:gd name="adj" fmla="val 10000"/>
          </a:avLst>
        </a:prstGeom>
        <a:solidFill>
          <a:schemeClr val="bg1"/>
        </a:solidFill>
        <a:ln w="12700" cap="flat" cmpd="sng" algn="ctr">
          <a:solidFill>
            <a:schemeClr val="tx1">
              <a:lumMod val="50000"/>
              <a:lumOff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CA" sz="2400" kern="1200" dirty="0">
              <a:solidFill>
                <a:srgbClr val="000000"/>
              </a:solidFill>
              <a:latin typeface="Avenir Next LT Pro" panose="020B0504020202020204" pitchFamily="34" charset="0"/>
            </a:rPr>
            <a:t>Enseigner des concepts clairs</a:t>
          </a:r>
        </a:p>
      </dsp:txBody>
      <dsp:txXfrm>
        <a:off x="39078" y="39078"/>
        <a:ext cx="4897188" cy="1256050"/>
      </dsp:txXfrm>
    </dsp:sp>
    <dsp:sp modelId="{A362CFD6-ED48-4253-8F7C-BD14E420DFA4}">
      <dsp:nvSpPr>
        <dsp:cNvPr id="0" name=""/>
        <dsp:cNvSpPr/>
      </dsp:nvSpPr>
      <dsp:spPr>
        <a:xfrm>
          <a:off x="559138" y="1556573"/>
          <a:ext cx="6336902" cy="1334206"/>
        </a:xfrm>
        <a:prstGeom prst="roundRect">
          <a:avLst>
            <a:gd name="adj" fmla="val 10000"/>
          </a:avLst>
        </a:prstGeom>
        <a:solidFill>
          <a:schemeClr val="bg1"/>
        </a:solidFill>
        <a:ln w="12700" cap="flat" cmpd="sng" algn="ctr">
          <a:solidFill>
            <a:schemeClr val="tx1">
              <a:lumMod val="50000"/>
              <a:lumOff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CA" sz="2400" kern="1200" dirty="0">
              <a:solidFill>
                <a:srgbClr val="000000"/>
              </a:solidFill>
              <a:latin typeface="Avenir Next LT Pro" panose="020B0504020202020204" pitchFamily="34" charset="0"/>
            </a:rPr>
            <a:t>Créer des activités cohérentes </a:t>
          </a:r>
        </a:p>
      </dsp:txBody>
      <dsp:txXfrm>
        <a:off x="598216" y="1595651"/>
        <a:ext cx="4832373" cy="1256050"/>
      </dsp:txXfrm>
    </dsp:sp>
    <dsp:sp modelId="{57DD66E6-5119-4B6A-94DA-4466FE51CBAF}">
      <dsp:nvSpPr>
        <dsp:cNvPr id="0" name=""/>
        <dsp:cNvSpPr/>
      </dsp:nvSpPr>
      <dsp:spPr>
        <a:xfrm>
          <a:off x="1118276" y="3113147"/>
          <a:ext cx="6336902" cy="1334206"/>
        </a:xfrm>
        <a:prstGeom prst="roundRect">
          <a:avLst>
            <a:gd name="adj" fmla="val 10000"/>
          </a:avLst>
        </a:prstGeom>
        <a:solidFill>
          <a:schemeClr val="bg1"/>
        </a:solidFill>
        <a:ln w="12700" cap="flat" cmpd="sng" algn="ctr">
          <a:solidFill>
            <a:schemeClr val="tx1">
              <a:lumMod val="50000"/>
              <a:lumOff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CA" sz="2400" kern="1200" dirty="0">
              <a:solidFill>
                <a:srgbClr val="000000"/>
              </a:solidFill>
              <a:latin typeface="Avenir Next LT Pro" panose="020B0504020202020204" pitchFamily="34" charset="0"/>
            </a:rPr>
            <a:t>Rétroagir de manière efficace </a:t>
          </a:r>
        </a:p>
      </dsp:txBody>
      <dsp:txXfrm>
        <a:off x="1157354" y="3152225"/>
        <a:ext cx="4832373" cy="1256050"/>
      </dsp:txXfrm>
    </dsp:sp>
    <dsp:sp modelId="{468D9884-7104-4752-86F9-359E22992D1C}">
      <dsp:nvSpPr>
        <dsp:cNvPr id="0" name=""/>
        <dsp:cNvSpPr/>
      </dsp:nvSpPr>
      <dsp:spPr>
        <a:xfrm>
          <a:off x="5626633" y="1011773"/>
          <a:ext cx="553303" cy="867234"/>
        </a:xfrm>
        <a:prstGeom prst="downArrow">
          <a:avLst>
            <a:gd name="adj1" fmla="val 55000"/>
            <a:gd name="adj2" fmla="val 45000"/>
          </a:avLst>
        </a:prstGeom>
        <a:solidFill>
          <a:schemeClr val="bg1">
            <a:alpha val="90000"/>
          </a:schemeClr>
        </a:solidFill>
        <a:ln w="12700" cap="flat" cmpd="sng" algn="ctr">
          <a:solidFill>
            <a:schemeClr val="tx1">
              <a:lumMod val="50000"/>
              <a:lumOff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fr-CA" sz="2400" kern="1200"/>
        </a:p>
      </dsp:txBody>
      <dsp:txXfrm>
        <a:off x="5751126" y="1011773"/>
        <a:ext cx="304317" cy="730292"/>
      </dsp:txXfrm>
    </dsp:sp>
    <dsp:sp modelId="{70A515FF-0DB1-4721-B991-244661F6DD9A}">
      <dsp:nvSpPr>
        <dsp:cNvPr id="0" name=""/>
        <dsp:cNvSpPr/>
      </dsp:nvSpPr>
      <dsp:spPr>
        <a:xfrm>
          <a:off x="6210886" y="2559452"/>
          <a:ext cx="503073" cy="867234"/>
        </a:xfrm>
        <a:prstGeom prst="downArrow">
          <a:avLst>
            <a:gd name="adj1" fmla="val 55000"/>
            <a:gd name="adj2" fmla="val 45000"/>
          </a:avLst>
        </a:prstGeom>
        <a:solidFill>
          <a:schemeClr val="bg1">
            <a:alpha val="90000"/>
          </a:schemeClr>
        </a:solidFill>
        <a:ln w="12700" cap="flat" cmpd="sng" algn="ctr">
          <a:solidFill>
            <a:schemeClr val="tx1">
              <a:lumMod val="50000"/>
              <a:lumOff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fr-CA" sz="2400" kern="1200"/>
        </a:p>
      </dsp:txBody>
      <dsp:txXfrm>
        <a:off x="6324077" y="2559452"/>
        <a:ext cx="276691" cy="74272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077AAA-4512-4771-8E12-875CDBA51C34}">
      <dsp:nvSpPr>
        <dsp:cNvPr id="0" name=""/>
        <dsp:cNvSpPr/>
      </dsp:nvSpPr>
      <dsp:spPr>
        <a:xfrm>
          <a:off x="0" y="350257"/>
          <a:ext cx="10515600" cy="1645875"/>
        </a:xfrm>
        <a:prstGeom prst="rect">
          <a:avLst/>
        </a:prstGeom>
        <a:solidFill>
          <a:schemeClr val="lt1">
            <a:alpha val="90000"/>
            <a:hueOff val="0"/>
            <a:satOff val="0"/>
            <a:lumOff val="0"/>
            <a:alphaOff val="0"/>
          </a:schemeClr>
        </a:solidFill>
        <a:ln w="12700" cap="flat" cmpd="sng" algn="ctr">
          <a:solidFill>
            <a:schemeClr val="bg1">
              <a:lumMod val="6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395732" rIns="816127" bIns="135128" numCol="1" spcCol="1270" anchor="t" anchorCtr="0">
          <a:noAutofit/>
        </a:bodyPr>
        <a:lstStyle/>
        <a:p>
          <a:pPr marL="171450" lvl="1" indent="-171450" algn="l" defTabSz="844550">
            <a:lnSpc>
              <a:spcPct val="90000"/>
            </a:lnSpc>
            <a:spcBef>
              <a:spcPct val="0"/>
            </a:spcBef>
            <a:spcAft>
              <a:spcPct val="15000"/>
            </a:spcAft>
            <a:buChar char="•"/>
          </a:pPr>
          <a:r>
            <a:rPr lang="fr-CA" sz="1900" kern="1200" dirty="0">
              <a:solidFill>
                <a:srgbClr val="263440"/>
              </a:solidFill>
              <a:latin typeface="Avenir Next LT Pro" panose="020B0504020202020204" pitchFamily="34" charset="0"/>
            </a:rPr>
            <a:t>Pour </a:t>
          </a:r>
          <a:r>
            <a:rPr lang="fr-CA" sz="1900" u="sng" kern="1200" dirty="0">
              <a:solidFill>
                <a:srgbClr val="263440"/>
              </a:solidFill>
              <a:latin typeface="Avenir Next LT Pro" panose="020B0504020202020204" pitchFamily="34" charset="0"/>
            </a:rPr>
            <a:t>l'enseignant</a:t>
          </a:r>
          <a:r>
            <a:rPr lang="fr-CA" sz="1900" kern="1200" dirty="0">
              <a:solidFill>
                <a:srgbClr val="263440"/>
              </a:solidFill>
              <a:latin typeface="Avenir Next LT Pro" panose="020B0504020202020204" pitchFamily="34" charset="0"/>
            </a:rPr>
            <a:t>: </a:t>
          </a:r>
          <a:r>
            <a:rPr lang="fr-CA" sz="1900" kern="1200" dirty="0">
              <a:latin typeface="Avenir Next LT Pro" panose="020B0504020202020204" pitchFamily="34" charset="0"/>
            </a:rPr>
            <a:t>suivi des apprentissages (tôt et en continu); interventions rapides si manque de rigueur, de justesse ou de richesse; plaisir à corriger.</a:t>
          </a:r>
          <a:endParaRPr lang="en-US" sz="1900" kern="1200" dirty="0">
            <a:latin typeface="Avenir Next LT Pro" panose="020B0504020202020204" pitchFamily="34" charset="0"/>
          </a:endParaRPr>
        </a:p>
        <a:p>
          <a:pPr marL="171450" lvl="1" indent="-171450" algn="l" defTabSz="844550">
            <a:lnSpc>
              <a:spcPct val="90000"/>
            </a:lnSpc>
            <a:spcBef>
              <a:spcPct val="0"/>
            </a:spcBef>
            <a:spcAft>
              <a:spcPct val="15000"/>
            </a:spcAft>
            <a:buChar char="•"/>
          </a:pPr>
          <a:r>
            <a:rPr lang="fr-CA" sz="1900" kern="1200" dirty="0">
              <a:solidFill>
                <a:srgbClr val="263440"/>
              </a:solidFill>
              <a:latin typeface="Avenir Next LT Pro" panose="020B0504020202020204" pitchFamily="34" charset="0"/>
            </a:rPr>
            <a:t>Pour les </a:t>
          </a:r>
          <a:r>
            <a:rPr lang="fr-CA" sz="1900" u="sng" kern="1200" dirty="0">
              <a:solidFill>
                <a:srgbClr val="263440"/>
              </a:solidFill>
              <a:latin typeface="Avenir Next LT Pro" panose="020B0504020202020204" pitchFamily="34" charset="0"/>
            </a:rPr>
            <a:t>élèves</a:t>
          </a:r>
          <a:r>
            <a:rPr lang="fr-CA" sz="1900" kern="1200" dirty="0">
              <a:solidFill>
                <a:srgbClr val="263440"/>
              </a:solidFill>
              <a:latin typeface="Avenir Next LT Pro" panose="020B0504020202020204" pitchFamily="34" charset="0"/>
            </a:rPr>
            <a:t>: </a:t>
          </a:r>
          <a:r>
            <a:rPr lang="fr-CA" sz="1900" kern="1200" dirty="0">
              <a:latin typeface="Avenir Next LT Pro" panose="020B0504020202020204" pitchFamily="34" charset="0"/>
            </a:rPr>
            <a:t>favorise l'engagement et l'autonomie de l'étudiant; stimule la créativité et l’audace (interprétation).</a:t>
          </a:r>
          <a:endParaRPr lang="en-US" sz="1900" kern="1200" dirty="0">
            <a:latin typeface="Avenir Next LT Pro" panose="020B0504020202020204" pitchFamily="34" charset="0"/>
          </a:endParaRPr>
        </a:p>
      </dsp:txBody>
      <dsp:txXfrm>
        <a:off x="0" y="350257"/>
        <a:ext cx="10515600" cy="1645875"/>
      </dsp:txXfrm>
    </dsp:sp>
    <dsp:sp modelId="{C56748E7-FBF9-4F03-A51A-ECF6ECD397F5}">
      <dsp:nvSpPr>
        <dsp:cNvPr id="0" name=""/>
        <dsp:cNvSpPr/>
      </dsp:nvSpPr>
      <dsp:spPr>
        <a:xfrm>
          <a:off x="525780" y="69817"/>
          <a:ext cx="7360920" cy="560880"/>
        </a:xfrm>
        <a:prstGeom prst="roundRect">
          <a:avLst/>
        </a:prstGeom>
        <a:solidFill>
          <a:schemeClr val="bg1">
            <a:lumMod val="85000"/>
          </a:schemeClr>
        </a:solidFill>
        <a:ln w="12700" cap="flat" cmpd="sng" algn="ctr">
          <a:solidFill>
            <a:schemeClr val="bg1">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44550">
            <a:lnSpc>
              <a:spcPct val="90000"/>
            </a:lnSpc>
            <a:spcBef>
              <a:spcPct val="0"/>
            </a:spcBef>
            <a:spcAft>
              <a:spcPct val="35000"/>
            </a:spcAft>
            <a:buNone/>
          </a:pPr>
          <a:r>
            <a:rPr lang="fr-CA" sz="1900" kern="1200" dirty="0">
              <a:solidFill>
                <a:srgbClr val="263440"/>
              </a:solidFill>
              <a:latin typeface="Avenir Next LT Pro" panose="020B0504020202020204" pitchFamily="34" charset="0"/>
            </a:rPr>
            <a:t>Intérêt du portfolio</a:t>
          </a:r>
          <a:endParaRPr lang="en-US" sz="1900" kern="1200" dirty="0">
            <a:solidFill>
              <a:srgbClr val="263440"/>
            </a:solidFill>
            <a:latin typeface="Avenir Next LT Pro" panose="020B0504020202020204" pitchFamily="34" charset="0"/>
          </a:endParaRPr>
        </a:p>
      </dsp:txBody>
      <dsp:txXfrm>
        <a:off x="553160" y="97197"/>
        <a:ext cx="7306160" cy="506120"/>
      </dsp:txXfrm>
    </dsp:sp>
    <dsp:sp modelId="{3CC4A273-C470-4ECC-B10E-49C7E546CE86}">
      <dsp:nvSpPr>
        <dsp:cNvPr id="0" name=""/>
        <dsp:cNvSpPr/>
      </dsp:nvSpPr>
      <dsp:spPr>
        <a:xfrm>
          <a:off x="0" y="2379172"/>
          <a:ext cx="10515600" cy="2214450"/>
        </a:xfrm>
        <a:prstGeom prst="rect">
          <a:avLst/>
        </a:prstGeom>
        <a:solidFill>
          <a:schemeClr val="lt1">
            <a:alpha val="90000"/>
            <a:hueOff val="0"/>
            <a:satOff val="0"/>
            <a:lumOff val="0"/>
            <a:alphaOff val="0"/>
          </a:schemeClr>
        </a:solidFill>
        <a:ln w="12700" cap="flat" cmpd="sng" algn="ctr">
          <a:solidFill>
            <a:schemeClr val="bg1">
              <a:lumMod val="6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395732" rIns="816127" bIns="135128" numCol="1" spcCol="1270" anchor="t" anchorCtr="0">
          <a:noAutofit/>
        </a:bodyPr>
        <a:lstStyle/>
        <a:p>
          <a:pPr marL="171450" lvl="1" indent="-171450" algn="l" defTabSz="844550">
            <a:lnSpc>
              <a:spcPct val="90000"/>
            </a:lnSpc>
            <a:spcBef>
              <a:spcPct val="0"/>
            </a:spcBef>
            <a:spcAft>
              <a:spcPct val="15000"/>
            </a:spcAft>
            <a:buChar char="•"/>
          </a:pPr>
          <a:r>
            <a:rPr lang="fr-CA" sz="1900" kern="1200" dirty="0">
              <a:latin typeface="Avenir Next LT Pro" panose="020B0504020202020204" pitchFamily="34" charset="0"/>
            </a:rPr>
            <a:t>« Plus significatif de faire plusieurs petits travaux qu’un seul gros travail. »</a:t>
          </a:r>
          <a:endParaRPr lang="en-US" sz="1900" kern="1200" dirty="0">
            <a:latin typeface="Avenir Next LT Pro" panose="020B0504020202020204" pitchFamily="34" charset="0"/>
          </a:endParaRPr>
        </a:p>
        <a:p>
          <a:pPr marL="171450" lvl="1" indent="-171450" algn="l" defTabSz="844550">
            <a:lnSpc>
              <a:spcPct val="90000"/>
            </a:lnSpc>
            <a:spcBef>
              <a:spcPct val="0"/>
            </a:spcBef>
            <a:spcAft>
              <a:spcPct val="15000"/>
            </a:spcAft>
            <a:buChar char="•"/>
          </a:pPr>
          <a:r>
            <a:rPr lang="fr-CA" sz="1900" kern="1200" dirty="0">
              <a:latin typeface="Avenir Next LT Pro" panose="020B0504020202020204" pitchFamily="34" charset="0"/>
            </a:rPr>
            <a:t>Les nombreuses rétroactions nous permettent « de mieux nous connaitre comme étudiants.»</a:t>
          </a:r>
          <a:endParaRPr lang="en-US" sz="1900" kern="1200" dirty="0">
            <a:latin typeface="Avenir Next LT Pro" panose="020B0504020202020204" pitchFamily="34" charset="0"/>
          </a:endParaRPr>
        </a:p>
        <a:p>
          <a:pPr marL="171450" lvl="1" indent="-171450" algn="l" defTabSz="844550">
            <a:lnSpc>
              <a:spcPct val="90000"/>
            </a:lnSpc>
            <a:spcBef>
              <a:spcPct val="0"/>
            </a:spcBef>
            <a:spcAft>
              <a:spcPct val="15000"/>
            </a:spcAft>
            <a:buChar char="•"/>
          </a:pPr>
          <a:r>
            <a:rPr lang="fr-CA" sz="1900" kern="1200" dirty="0">
              <a:latin typeface="Avenir Next LT Pro" panose="020B0504020202020204" pitchFamily="34" charset="0"/>
            </a:rPr>
            <a:t>« Le portfolio m’a aidée à mieux m’organiser dans la dissertation parce que j’ai récupéré des idées dans les activités pour en former de meilleures dans ma dissertation.»</a:t>
          </a:r>
          <a:endParaRPr lang="en-US" sz="1900" kern="1200" dirty="0">
            <a:latin typeface="Avenir Next LT Pro" panose="020B0504020202020204" pitchFamily="34" charset="0"/>
          </a:endParaRPr>
        </a:p>
      </dsp:txBody>
      <dsp:txXfrm>
        <a:off x="0" y="2379172"/>
        <a:ext cx="10515600" cy="2214450"/>
      </dsp:txXfrm>
    </dsp:sp>
    <dsp:sp modelId="{1989E19F-2EA6-439D-BD84-E5648472DE2D}">
      <dsp:nvSpPr>
        <dsp:cNvPr id="0" name=""/>
        <dsp:cNvSpPr/>
      </dsp:nvSpPr>
      <dsp:spPr>
        <a:xfrm>
          <a:off x="525780" y="2098732"/>
          <a:ext cx="7360920" cy="560880"/>
        </a:xfrm>
        <a:prstGeom prst="roundRect">
          <a:avLst/>
        </a:prstGeom>
        <a:solidFill>
          <a:schemeClr val="bg1">
            <a:lumMod val="85000"/>
          </a:schemeClr>
        </a:solidFill>
        <a:ln w="12700" cap="flat" cmpd="sng" algn="ctr">
          <a:solidFill>
            <a:schemeClr val="bg1">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44550">
            <a:lnSpc>
              <a:spcPct val="90000"/>
            </a:lnSpc>
            <a:spcBef>
              <a:spcPct val="0"/>
            </a:spcBef>
            <a:spcAft>
              <a:spcPct val="35000"/>
            </a:spcAft>
            <a:buNone/>
          </a:pPr>
          <a:r>
            <a:rPr lang="fr-CA" sz="1900" b="0" kern="1200" dirty="0">
              <a:solidFill>
                <a:srgbClr val="263440"/>
              </a:solidFill>
              <a:latin typeface="Avenir Next LT Pro" panose="020B0504020202020204" pitchFamily="34" charset="0"/>
            </a:rPr>
            <a:t>Commentaires d’élèves</a:t>
          </a:r>
          <a:endParaRPr lang="en-US" sz="1900" b="0" kern="1200" dirty="0">
            <a:solidFill>
              <a:srgbClr val="263440"/>
            </a:solidFill>
            <a:latin typeface="Avenir Next LT Pro" panose="020B0504020202020204" pitchFamily="34" charset="0"/>
          </a:endParaRPr>
        </a:p>
      </dsp:txBody>
      <dsp:txXfrm>
        <a:off x="553160" y="2126112"/>
        <a:ext cx="7306160" cy="50612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B3BF86-795A-4E1F-8D17-1F7DD7886DC9}" type="datetimeFigureOut">
              <a:rPr lang="fr-CA" smtClean="0"/>
              <a:t>2022-06-15</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21AC2E-7B90-48CC-847A-06146FF1FF65}" type="slidenum">
              <a:rPr lang="fr-CA" smtClean="0"/>
              <a:t>‹n°›</a:t>
            </a:fld>
            <a:endParaRPr lang="fr-CA"/>
          </a:p>
        </p:txBody>
      </p:sp>
    </p:spTree>
    <p:extLst>
      <p:ext uri="{BB962C8B-B14F-4D97-AF65-F5344CB8AC3E}">
        <p14:creationId xmlns:p14="http://schemas.microsoft.com/office/powerpoint/2010/main" val="1974463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7C21AC2E-7B90-48CC-847A-06146FF1FF65}" type="slidenum">
              <a:rPr lang="fr-CA" smtClean="0"/>
              <a:t>59</a:t>
            </a:fld>
            <a:endParaRPr lang="fr-CA"/>
          </a:p>
        </p:txBody>
      </p:sp>
    </p:spTree>
    <p:extLst>
      <p:ext uri="{BB962C8B-B14F-4D97-AF65-F5344CB8AC3E}">
        <p14:creationId xmlns:p14="http://schemas.microsoft.com/office/powerpoint/2010/main" val="1042014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134519-DFAF-4AB9-9E39-51519AE65892}"/>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A"/>
          </a:p>
        </p:txBody>
      </p:sp>
      <p:sp>
        <p:nvSpPr>
          <p:cNvPr id="3" name="Sous-titre 2">
            <a:extLst>
              <a:ext uri="{FF2B5EF4-FFF2-40B4-BE49-F238E27FC236}">
                <a16:creationId xmlns:a16="http://schemas.microsoft.com/office/drawing/2014/main" id="{8A7E8C55-5583-4A8E-87FD-C64AD18857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FAAE0BFD-BCFC-45E8-87F1-B783B4326C02}"/>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BB29AADE-5E51-4B8A-B31E-66EE00103780}"/>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FB879755-76CD-4A8F-B0C1-84187D697B52}"/>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2530529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B69AE2-B5D5-435D-A9A6-416898A6B2FB}"/>
              </a:ext>
            </a:extLst>
          </p:cNvPr>
          <p:cNvSpPr>
            <a:spLocks noGrp="1"/>
          </p:cNvSpPr>
          <p:nvPr>
            <p:ph type="title"/>
          </p:nvPr>
        </p:nvSpPr>
        <p:spPr/>
        <p:txBody>
          <a:bodyPr/>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08360FBD-3171-4666-927F-141B2975CED3}"/>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BE5C9CFD-06C1-458D-BDFB-73AC8ABF844D}"/>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2CAE47FE-D57C-473B-9A35-ED53906A8C76}"/>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0F04C400-B232-4268-B4BB-C4EC4D4CFE4C}"/>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321376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7FFA09F-4BBA-40A4-B7BF-39DC121EA670}"/>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170DC726-1686-4C64-B4AC-78CBB259AE8D}"/>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FD3EE5F0-2B6A-43C5-8436-396313028292}"/>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907D71E6-4A4B-4E8F-B221-92760E0C7684}"/>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FBBA514C-4D99-4DD9-9C8C-0B8B90863A33}"/>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25267626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9204-3F29-4C3A-BA41-3063400202C4}"/>
              </a:ext>
            </a:extLst>
          </p:cNvPr>
          <p:cNvSpPr>
            <a:spLocks noGrp="1"/>
          </p:cNvSpPr>
          <p:nvPr>
            <p:ph type="ctrTitle"/>
          </p:nvPr>
        </p:nvSpPr>
        <p:spPr>
          <a:xfrm>
            <a:off x="1524000" y="1122363"/>
            <a:ext cx="9144000" cy="2387600"/>
          </a:xfrm>
        </p:spPr>
        <p:txBody>
          <a:bodyPr anchor="b"/>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id="{203393CD-7262-4AC7-80E6-52FE6F3F39BA}"/>
              </a:ext>
            </a:extLst>
          </p:cNvPr>
          <p:cNvSpPr>
            <a:spLocks noGrp="1"/>
          </p:cNvSpPr>
          <p:nvPr>
            <p:ph type="subTitle" idx="1"/>
          </p:nvPr>
        </p:nvSpPr>
        <p:spPr>
          <a:xfrm>
            <a:off x="1524000" y="3602038"/>
            <a:ext cx="9144000" cy="1655762"/>
          </a:xfrm>
        </p:spPr>
        <p:txBody>
          <a:bodyPr/>
          <a:lstStyle>
            <a:lvl1pPr marL="0" indent="0" algn="ctr">
              <a:buNone/>
              <a:defRPr sz="20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D430AE-0210-4E82-AD7B-41B112DE7F7D}"/>
              </a:ext>
            </a:extLst>
          </p:cNvPr>
          <p:cNvSpPr>
            <a:spLocks noGrp="1"/>
          </p:cNvSpPr>
          <p:nvPr>
            <p:ph type="dt" sz="half" idx="10"/>
          </p:nvPr>
        </p:nvSpPr>
        <p:spPr/>
        <p:txBody>
          <a:bodyPr/>
          <a:lstStyle>
            <a:lvl1pPr>
              <a:defRPr>
                <a:latin typeface="+mn-lt"/>
              </a:defRPr>
            </a:lvl1pPr>
          </a:lstStyle>
          <a:p>
            <a:fld id="{11A6662E-FAF4-44BC-88B5-85A7CBFB6D30}" type="datetime1">
              <a:rPr lang="en-US" smtClean="0"/>
              <a:pPr/>
              <a:t>6/15/22</a:t>
            </a:fld>
            <a:endParaRPr lang="en-US"/>
          </a:p>
        </p:txBody>
      </p:sp>
      <p:sp>
        <p:nvSpPr>
          <p:cNvPr id="5" name="Footer Placeholder 4">
            <a:extLst>
              <a:ext uri="{FF2B5EF4-FFF2-40B4-BE49-F238E27FC236}">
                <a16:creationId xmlns:a16="http://schemas.microsoft.com/office/drawing/2014/main" id="{0F221974-7DEC-459D-9642-CB5B59C82771}"/>
              </a:ext>
            </a:extLst>
          </p:cNvPr>
          <p:cNvSpPr>
            <a:spLocks noGrp="1"/>
          </p:cNvSpPr>
          <p:nvPr>
            <p:ph type="ftr" sz="quarter" idx="11"/>
          </p:nvPr>
        </p:nvSpPr>
        <p:spPr/>
        <p:txBody>
          <a:bodyPr/>
          <a:lstStyle>
            <a:lvl1pPr>
              <a:defRPr>
                <a:latin typeface="+mn-lt"/>
              </a:defRPr>
            </a:lvl1pPr>
          </a:lstStyle>
          <a:p>
            <a:endParaRPr lang="en-US"/>
          </a:p>
        </p:txBody>
      </p:sp>
      <p:sp>
        <p:nvSpPr>
          <p:cNvPr id="6" name="Slide Number Placeholder 5">
            <a:extLst>
              <a:ext uri="{FF2B5EF4-FFF2-40B4-BE49-F238E27FC236}">
                <a16:creationId xmlns:a16="http://schemas.microsoft.com/office/drawing/2014/main" id="{60731837-C94E-4B5B-BCF0-110C69EDB41C}"/>
              </a:ext>
            </a:extLst>
          </p:cNvPr>
          <p:cNvSpPr>
            <a:spLocks noGrp="1"/>
          </p:cNvSpPr>
          <p:nvPr>
            <p:ph type="sldNum" sz="quarter" idx="12"/>
          </p:nvPr>
        </p:nvSpPr>
        <p:spPr/>
        <p:txBody>
          <a:bodyPr/>
          <a:lstStyle>
            <a:lvl1pPr>
              <a:defRPr>
                <a:latin typeface="+mn-lt"/>
              </a:defRPr>
            </a:lvl1pPr>
          </a:lstStyle>
          <a:p>
            <a:fld id="{73B850FF-6169-4056-8077-06FFA93A5366}" type="slidenum">
              <a:rPr lang="en-US" smtClean="0"/>
              <a:pPr/>
              <a:t>‹n°›</a:t>
            </a:fld>
            <a:endParaRPr lang="en-US"/>
          </a:p>
        </p:txBody>
      </p:sp>
    </p:spTree>
    <p:extLst>
      <p:ext uri="{BB962C8B-B14F-4D97-AF65-F5344CB8AC3E}">
        <p14:creationId xmlns:p14="http://schemas.microsoft.com/office/powerpoint/2010/main" val="3344097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CC1FC-ADE8-488C-A1DA-2FD569FD4D09}"/>
              </a:ext>
            </a:extLst>
          </p:cNvPr>
          <p:cNvSpPr>
            <a:spLocks noGrp="1"/>
          </p:cNvSpPr>
          <p:nvPr>
            <p:ph type="title"/>
          </p:nvPr>
        </p:nvSpPr>
        <p:spPr>
          <a:xfrm>
            <a:off x="838200" y="365760"/>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57F02842-38C3-46D6-8527-0F6FE623C5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864CF5-F681-40C2-88CC-E02206C9CECB}"/>
              </a:ext>
            </a:extLst>
          </p:cNvPr>
          <p:cNvSpPr>
            <a:spLocks noGrp="1"/>
          </p:cNvSpPr>
          <p:nvPr>
            <p:ph type="dt" sz="half" idx="10"/>
          </p:nvPr>
        </p:nvSpPr>
        <p:spPr/>
        <p:txBody>
          <a:bodyPr/>
          <a:lstStyle/>
          <a:p>
            <a:fld id="{0055F08A-1E71-4B2B-BB49-E743F2903911}" type="datetime1">
              <a:rPr lang="en-US" smtClean="0"/>
              <a:t>6/15/22</a:t>
            </a:fld>
            <a:endParaRPr lang="en-US"/>
          </a:p>
        </p:txBody>
      </p:sp>
      <p:sp>
        <p:nvSpPr>
          <p:cNvPr id="5" name="Footer Placeholder 4">
            <a:extLst>
              <a:ext uri="{FF2B5EF4-FFF2-40B4-BE49-F238E27FC236}">
                <a16:creationId xmlns:a16="http://schemas.microsoft.com/office/drawing/2014/main" id="{82C04753-4FE4-4A6F-99BB-CFFC92E0C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A569D1-DB13-4BD9-8BA9-0DEAD98F893F}"/>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153967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0B05-7BF6-4073-9106-FA19E97273CB}"/>
              </a:ext>
            </a:extLst>
          </p:cNvPr>
          <p:cNvSpPr>
            <a:spLocks noGrp="1"/>
          </p:cNvSpPr>
          <p:nvPr>
            <p:ph type="title"/>
          </p:nvPr>
        </p:nvSpPr>
        <p:spPr>
          <a:xfrm>
            <a:off x="831850" y="1709738"/>
            <a:ext cx="10515600" cy="2852737"/>
          </a:xfrm>
        </p:spPr>
        <p:txBody>
          <a:bodyPr anchor="b"/>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id="{4E8EE8D7-6B58-4A3F-9DD5-E563D5192A68}"/>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02990E-9F0A-446A-B5B8-459CA8D98D92}"/>
              </a:ext>
            </a:extLst>
          </p:cNvPr>
          <p:cNvSpPr>
            <a:spLocks noGrp="1"/>
          </p:cNvSpPr>
          <p:nvPr>
            <p:ph type="dt" sz="half" idx="10"/>
          </p:nvPr>
        </p:nvSpPr>
        <p:spPr/>
        <p:txBody>
          <a:bodyPr/>
          <a:lstStyle/>
          <a:p>
            <a:fld id="{15417D9E-721A-44BB-8863-9873FE64DA75}" type="datetime1">
              <a:rPr lang="en-US" smtClean="0"/>
              <a:t>6/15/22</a:t>
            </a:fld>
            <a:endParaRPr lang="en-US"/>
          </a:p>
        </p:txBody>
      </p:sp>
      <p:sp>
        <p:nvSpPr>
          <p:cNvPr id="5" name="Footer Placeholder 4">
            <a:extLst>
              <a:ext uri="{FF2B5EF4-FFF2-40B4-BE49-F238E27FC236}">
                <a16:creationId xmlns:a16="http://schemas.microsoft.com/office/drawing/2014/main" id="{89E68EAA-4377-45FF-9D7C-9E77BC9F27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07FA71-74C3-44B8-A0AC-E18A1E76B43D}"/>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1227452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71F12-2D88-4F76-AF46-BD5156C127A9}"/>
              </a:ext>
            </a:extLst>
          </p:cNvPr>
          <p:cNvSpPr>
            <a:spLocks noGrp="1"/>
          </p:cNvSpPr>
          <p:nvPr>
            <p:ph type="title"/>
          </p:nvPr>
        </p:nvSpPr>
        <p:spPr>
          <a:xfrm>
            <a:off x="838200" y="365760"/>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E6E1AA46-E3EB-4704-B019-F90F1E6177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C17480F-A530-4D05-9A22-E573FB4BA62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B56FDA-C47A-4F4A-A364-BA60A25AB90A}"/>
              </a:ext>
            </a:extLst>
          </p:cNvPr>
          <p:cNvSpPr>
            <a:spLocks noGrp="1"/>
          </p:cNvSpPr>
          <p:nvPr>
            <p:ph type="dt" sz="half" idx="10"/>
          </p:nvPr>
        </p:nvSpPr>
        <p:spPr/>
        <p:txBody>
          <a:bodyPr/>
          <a:lstStyle/>
          <a:p>
            <a:fld id="{5F31DA2F-80B8-49CF-99FB-5ABCA53A607A}" type="datetime1">
              <a:rPr lang="en-US" smtClean="0"/>
              <a:t>6/15/22</a:t>
            </a:fld>
            <a:endParaRPr lang="en-US"/>
          </a:p>
        </p:txBody>
      </p:sp>
      <p:sp>
        <p:nvSpPr>
          <p:cNvPr id="6" name="Footer Placeholder 5">
            <a:extLst>
              <a:ext uri="{FF2B5EF4-FFF2-40B4-BE49-F238E27FC236}">
                <a16:creationId xmlns:a16="http://schemas.microsoft.com/office/drawing/2014/main" id="{7326D8DD-6D84-44D4-8A1B-57615B3ED8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FE31-B577-4017-8AFE-A8BA09596E9C}"/>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475509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28C9-B8CC-413F-9FFA-626680E4A82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B53FE72-9D42-45F5-A37F-B12130388AD5}"/>
              </a:ext>
            </a:extLst>
          </p:cNvPr>
          <p:cNvSpPr>
            <a:spLocks noGrp="1"/>
          </p:cNvSpPr>
          <p:nvPr>
            <p:ph type="body" idx="1"/>
          </p:nvPr>
        </p:nvSpPr>
        <p:spPr>
          <a:xfrm>
            <a:off x="839788" y="1752600"/>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E3A31D-9B5F-4DE3-B18D-F7F77782EB46}"/>
              </a:ext>
            </a:extLst>
          </p:cNvPr>
          <p:cNvSpPr>
            <a:spLocks noGrp="1"/>
          </p:cNvSpPr>
          <p:nvPr>
            <p:ph sz="half" idx="2"/>
          </p:nvPr>
        </p:nvSpPr>
        <p:spPr>
          <a:xfrm>
            <a:off x="839788" y="2666999"/>
            <a:ext cx="5157787"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0BE1D2D-822C-466C-A7B9-1A2D97366A41}"/>
              </a:ext>
            </a:extLst>
          </p:cNvPr>
          <p:cNvSpPr>
            <a:spLocks noGrp="1"/>
          </p:cNvSpPr>
          <p:nvPr>
            <p:ph type="body" sz="quarter" idx="3"/>
          </p:nvPr>
        </p:nvSpPr>
        <p:spPr>
          <a:xfrm>
            <a:off x="6172200" y="1752600"/>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F13B2C-44CA-49C4-BC84-02AF1638F381}"/>
              </a:ext>
            </a:extLst>
          </p:cNvPr>
          <p:cNvSpPr>
            <a:spLocks noGrp="1"/>
          </p:cNvSpPr>
          <p:nvPr>
            <p:ph sz="quarter" idx="4"/>
          </p:nvPr>
        </p:nvSpPr>
        <p:spPr>
          <a:xfrm>
            <a:off x="6172200" y="2666999"/>
            <a:ext cx="5183188"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793CB55-E9C1-4CE6-9B61-81B71475B960}"/>
              </a:ext>
            </a:extLst>
          </p:cNvPr>
          <p:cNvSpPr>
            <a:spLocks noGrp="1"/>
          </p:cNvSpPr>
          <p:nvPr>
            <p:ph type="dt" sz="half" idx="10"/>
          </p:nvPr>
        </p:nvSpPr>
        <p:spPr/>
        <p:txBody>
          <a:bodyPr/>
          <a:lstStyle/>
          <a:p>
            <a:fld id="{28852172-E6C9-4B6C-929A-A9DE3837BBF1}" type="datetime1">
              <a:rPr lang="en-US" smtClean="0"/>
              <a:t>6/15/22</a:t>
            </a:fld>
            <a:endParaRPr lang="en-US"/>
          </a:p>
        </p:txBody>
      </p:sp>
      <p:sp>
        <p:nvSpPr>
          <p:cNvPr id="8" name="Footer Placeholder 7">
            <a:extLst>
              <a:ext uri="{FF2B5EF4-FFF2-40B4-BE49-F238E27FC236}">
                <a16:creationId xmlns:a16="http://schemas.microsoft.com/office/drawing/2014/main" id="{0DF22318-747B-4EC9-862C-D9FD488CCC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FBDDDF-16BD-438D-937D-0E3E30E74E86}"/>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426509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2D5F-0BD4-4517-9233-E08AF405B6DE}"/>
              </a:ext>
            </a:extLst>
          </p:cNvPr>
          <p:cNvSpPr>
            <a:spLocks noGrp="1"/>
          </p:cNvSpPr>
          <p:nvPr>
            <p:ph type="title"/>
          </p:nvPr>
        </p:nvSpPr>
        <p:spPr>
          <a:xfrm>
            <a:off x="838200" y="365760"/>
            <a:ext cx="1051560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B83523B8-51E3-48B8-BFD8-CE950619804E}"/>
              </a:ext>
            </a:extLst>
          </p:cNvPr>
          <p:cNvSpPr>
            <a:spLocks noGrp="1"/>
          </p:cNvSpPr>
          <p:nvPr>
            <p:ph type="dt" sz="half" idx="10"/>
          </p:nvPr>
        </p:nvSpPr>
        <p:spPr/>
        <p:txBody>
          <a:bodyPr/>
          <a:lstStyle/>
          <a:p>
            <a:fld id="{3AB41CFF-90C9-47B3-9DA1-F2BF8D839F7E}" type="datetime1">
              <a:rPr lang="en-US" smtClean="0"/>
              <a:t>6/15/22</a:t>
            </a:fld>
            <a:endParaRPr lang="en-US"/>
          </a:p>
        </p:txBody>
      </p:sp>
      <p:sp>
        <p:nvSpPr>
          <p:cNvPr id="4" name="Footer Placeholder 3">
            <a:extLst>
              <a:ext uri="{FF2B5EF4-FFF2-40B4-BE49-F238E27FC236}">
                <a16:creationId xmlns:a16="http://schemas.microsoft.com/office/drawing/2014/main" id="{7D739B90-5D50-4424-B51D-53C3916218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F9286-3A00-4D3C-A3F0-50AC9045C4E1}"/>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307001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933BE2-665A-42DA-A3B7-835F81A3F46B}"/>
              </a:ext>
            </a:extLst>
          </p:cNvPr>
          <p:cNvSpPr>
            <a:spLocks noGrp="1"/>
          </p:cNvSpPr>
          <p:nvPr>
            <p:ph type="dt" sz="half" idx="10"/>
          </p:nvPr>
        </p:nvSpPr>
        <p:spPr/>
        <p:txBody>
          <a:bodyPr/>
          <a:lstStyle/>
          <a:p>
            <a:fld id="{F06048FA-06AB-4884-A69B-986B96E68A24}" type="datetime1">
              <a:rPr lang="en-US" smtClean="0"/>
              <a:t>6/15/22</a:t>
            </a:fld>
            <a:endParaRPr lang="en-US"/>
          </a:p>
        </p:txBody>
      </p:sp>
      <p:sp>
        <p:nvSpPr>
          <p:cNvPr id="3" name="Footer Placeholder 2">
            <a:extLst>
              <a:ext uri="{FF2B5EF4-FFF2-40B4-BE49-F238E27FC236}">
                <a16:creationId xmlns:a16="http://schemas.microsoft.com/office/drawing/2014/main" id="{634DBCBD-AD42-432D-ABA9-20D616AF3E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140251-3596-4673-B24B-59A6F9ED8FB3}"/>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40076953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A81A1-6D8E-4DD6-8E49-DABDE6D107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93F18F-F78D-4A31-A6BC-6552105BCF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82C2F4-BDF4-4A4F-AA3D-52692932C2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13850F-5C87-4F08-9658-EAF049B60EB0}"/>
              </a:ext>
            </a:extLst>
          </p:cNvPr>
          <p:cNvSpPr>
            <a:spLocks noGrp="1"/>
          </p:cNvSpPr>
          <p:nvPr>
            <p:ph type="dt" sz="half" idx="10"/>
          </p:nvPr>
        </p:nvSpPr>
        <p:spPr/>
        <p:txBody>
          <a:bodyPr/>
          <a:lstStyle/>
          <a:p>
            <a:fld id="{50DB7ABA-0172-4F9C-889D-567164F66BCD}" type="datetime1">
              <a:rPr lang="en-US" smtClean="0"/>
              <a:t>6/15/22</a:t>
            </a:fld>
            <a:endParaRPr lang="en-US"/>
          </a:p>
        </p:txBody>
      </p:sp>
      <p:sp>
        <p:nvSpPr>
          <p:cNvPr id="6" name="Footer Placeholder 5">
            <a:extLst>
              <a:ext uri="{FF2B5EF4-FFF2-40B4-BE49-F238E27FC236}">
                <a16:creationId xmlns:a16="http://schemas.microsoft.com/office/drawing/2014/main" id="{210BCE9A-A746-4439-B5D3-966FBC8E5F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1D3B51-AA2E-4AA1-8062-A0D476D80CCB}"/>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1600654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D78698-F7DF-43F4-91BC-8E2F37A9B95B}"/>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23483A45-A4C2-474A-BF6E-0878F789763A}"/>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6D175707-4482-44D0-9E86-6CA946B30F15}"/>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80FD0201-E8B8-4388-9DC6-2EA032454058}"/>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BADCD88C-24CD-4693-990F-4ACF2D551E08}"/>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22402757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02CF7-F453-4B3E-9510-D74797987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E2A1B9-8A2A-4B49-8B79-76D3EEB36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D9FEA03-0EC4-4085-AE63-4AA492D61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05AD5B-0DEA-4C6F-94D2-FAA99F2E5DA9}"/>
              </a:ext>
            </a:extLst>
          </p:cNvPr>
          <p:cNvSpPr>
            <a:spLocks noGrp="1"/>
          </p:cNvSpPr>
          <p:nvPr>
            <p:ph type="dt" sz="half" idx="10"/>
          </p:nvPr>
        </p:nvSpPr>
        <p:spPr/>
        <p:txBody>
          <a:bodyPr/>
          <a:lstStyle/>
          <a:p>
            <a:fld id="{78AC6A5B-8AE7-4A41-B5A7-9ADC6686DC18}" type="datetime1">
              <a:rPr lang="en-US" smtClean="0"/>
              <a:t>6/15/22</a:t>
            </a:fld>
            <a:endParaRPr lang="en-US"/>
          </a:p>
        </p:txBody>
      </p:sp>
      <p:sp>
        <p:nvSpPr>
          <p:cNvPr id="6" name="Footer Placeholder 5">
            <a:extLst>
              <a:ext uri="{FF2B5EF4-FFF2-40B4-BE49-F238E27FC236}">
                <a16:creationId xmlns:a16="http://schemas.microsoft.com/office/drawing/2014/main" id="{F0DC6744-7CBA-4A1D-8F87-10699F9812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AD9048-35FF-4BE9-8157-BE4BAA1C7251}"/>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2240615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BDD2-E186-4F25-8FDE-D1E875E9C3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18CC5B-A7E0-48B1-8329-6533AC76E7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05B1B-77FE-4BFC-BF87-87DA989F0082}"/>
              </a:ext>
            </a:extLst>
          </p:cNvPr>
          <p:cNvSpPr>
            <a:spLocks noGrp="1"/>
          </p:cNvSpPr>
          <p:nvPr>
            <p:ph type="dt" sz="half" idx="10"/>
          </p:nvPr>
        </p:nvSpPr>
        <p:spPr/>
        <p:txBody>
          <a:bodyPr/>
          <a:lstStyle/>
          <a:p>
            <a:fld id="{4C559632-1575-4E14-B53B-3DC3D5ED3947}" type="datetime1">
              <a:rPr lang="en-US" smtClean="0"/>
              <a:t>6/15/22</a:t>
            </a:fld>
            <a:endParaRPr lang="en-US"/>
          </a:p>
        </p:txBody>
      </p:sp>
      <p:sp>
        <p:nvSpPr>
          <p:cNvPr id="5" name="Footer Placeholder 4">
            <a:extLst>
              <a:ext uri="{FF2B5EF4-FFF2-40B4-BE49-F238E27FC236}">
                <a16:creationId xmlns:a16="http://schemas.microsoft.com/office/drawing/2014/main" id="{3118531E-1B90-4631-BD37-4BB1DBFAB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A55E8-88DC-4280-8E04-FF50FF8EDB5A}"/>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2470826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60633D-90E4-4F5A-9EBF-DDEC2B0B47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DD3065-FA3D-42C8-BFDA-967C87F4F2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C126F-38E2-4425-861F-98ED432284BA}"/>
              </a:ext>
            </a:extLst>
          </p:cNvPr>
          <p:cNvSpPr>
            <a:spLocks noGrp="1"/>
          </p:cNvSpPr>
          <p:nvPr>
            <p:ph type="dt" sz="half" idx="10"/>
          </p:nvPr>
        </p:nvSpPr>
        <p:spPr/>
        <p:txBody>
          <a:bodyPr/>
          <a:lstStyle/>
          <a:p>
            <a:fld id="{CC4A6868-2568-4CC9-B302-F37117B01A6E}" type="datetime1">
              <a:rPr lang="en-US" smtClean="0"/>
              <a:t>6/15/22</a:t>
            </a:fld>
            <a:endParaRPr lang="en-US"/>
          </a:p>
        </p:txBody>
      </p:sp>
      <p:sp>
        <p:nvSpPr>
          <p:cNvPr id="5" name="Footer Placeholder 4">
            <a:extLst>
              <a:ext uri="{FF2B5EF4-FFF2-40B4-BE49-F238E27FC236}">
                <a16:creationId xmlns:a16="http://schemas.microsoft.com/office/drawing/2014/main" id="{CA9645D8-F22A-4354-A8B3-96E8A2D232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E2295-A616-4D57-8800-7B7E213A8CC8}"/>
              </a:ext>
            </a:extLst>
          </p:cNvPr>
          <p:cNvSpPr>
            <a:spLocks noGrp="1"/>
          </p:cNvSpPr>
          <p:nvPr>
            <p:ph type="sldNum" sz="quarter" idx="12"/>
          </p:nvPr>
        </p:nvSpPr>
        <p:spPr/>
        <p:txBody>
          <a:bodyPr/>
          <a:lstStyle/>
          <a:p>
            <a:fld id="{73B850FF-6169-4056-8077-06FFA93A5366}" type="slidenum">
              <a:rPr lang="en-US" smtClean="0"/>
              <a:t>‹n°›</a:t>
            </a:fld>
            <a:endParaRPr lang="en-US"/>
          </a:p>
        </p:txBody>
      </p:sp>
    </p:spTree>
    <p:extLst>
      <p:ext uri="{BB962C8B-B14F-4D97-AF65-F5344CB8AC3E}">
        <p14:creationId xmlns:p14="http://schemas.microsoft.com/office/powerpoint/2010/main" val="29660172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03CD61D-723A-4A54-AE1F-EB859F38203E}"/>
              </a:ext>
            </a:extLst>
          </p:cNvPr>
          <p:cNvSpPr>
            <a:spLocks noGrp="1"/>
          </p:cNvSpPr>
          <p:nvPr>
            <p:ph type="dt" sz="half" idx="10"/>
          </p:nvPr>
        </p:nvSpPr>
        <p:spPr/>
        <p:txBody>
          <a:bodyPr/>
          <a:lstStyle/>
          <a:p>
            <a:fld id="{82EDB8D0-98ED-4B86-9D5F-E61ADC70144D}" type="datetimeFigureOut">
              <a:rPr lang="en-US" smtClean="0"/>
              <a:pPr/>
              <a:t>6/15/22</a:t>
            </a:fld>
            <a:endParaRPr lang="en-US"/>
          </a:p>
        </p:txBody>
      </p:sp>
      <p:sp>
        <p:nvSpPr>
          <p:cNvPr id="3" name="Espace réservé du pied de page 2">
            <a:extLst>
              <a:ext uri="{FF2B5EF4-FFF2-40B4-BE49-F238E27FC236}">
                <a16:creationId xmlns:a16="http://schemas.microsoft.com/office/drawing/2014/main" id="{7B0FB657-E5AE-468E-9B4A-6CFA1A24ADEE}"/>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FB26BE94-37AA-4C7C-A42D-89C8B83C67F9}"/>
              </a:ext>
            </a:extLst>
          </p:cNvPr>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41107531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93C874-3F7C-470C-B847-309CF2A3125B}"/>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D57E67AB-4795-476B-8BF1-902A12B2942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64980911-AF5E-44DE-93EC-6744AFE91DC2}"/>
              </a:ext>
            </a:extLst>
          </p:cNvPr>
          <p:cNvSpPr>
            <a:spLocks noGrp="1"/>
          </p:cNvSpPr>
          <p:nvPr>
            <p:ph type="dt" sz="half" idx="10"/>
          </p:nvPr>
        </p:nvSpPr>
        <p:spPr/>
        <p:txBody>
          <a:bodyPr/>
          <a:lstStyle/>
          <a:p>
            <a:fld id="{82EDB8D0-98ED-4B86-9D5F-E61ADC70144D}" type="datetimeFigureOut">
              <a:rPr lang="en-US" smtClean="0"/>
              <a:pPr/>
              <a:t>6/15/22</a:t>
            </a:fld>
            <a:endParaRPr lang="en-US"/>
          </a:p>
        </p:txBody>
      </p:sp>
      <p:sp>
        <p:nvSpPr>
          <p:cNvPr id="5" name="Espace réservé du pied de page 4">
            <a:extLst>
              <a:ext uri="{FF2B5EF4-FFF2-40B4-BE49-F238E27FC236}">
                <a16:creationId xmlns:a16="http://schemas.microsoft.com/office/drawing/2014/main" id="{4A5FD1BB-89C2-4E57-8DDB-A7DE96917015}"/>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6B4AC204-C910-41EB-A874-9DFEFF6AA7F9}"/>
              </a:ext>
            </a:extLst>
          </p:cNvPr>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1189513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D78698-F7DF-43F4-91BC-8E2F37A9B95B}"/>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23483A45-A4C2-474A-BF6E-0878F789763A}"/>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6D175707-4482-44D0-9E86-6CA946B30F15}"/>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80FD0201-E8B8-4388-9DC6-2EA032454058}"/>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BADCD88C-24CD-4693-990F-4ACF2D551E08}"/>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22402757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0ADCF9-E2D0-4324-A30A-7862F3E49BEF}"/>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14281D09-E957-48C1-9A89-A5B136EE71DA}"/>
              </a:ext>
            </a:extLst>
          </p:cNvPr>
          <p:cNvSpPr>
            <a:spLocks noGrp="1"/>
          </p:cNvSpPr>
          <p:nvPr>
            <p:ph type="dt" sz="half" idx="10"/>
          </p:nvPr>
        </p:nvSpPr>
        <p:spPr/>
        <p:txBody>
          <a:bodyPr/>
          <a:lstStyle/>
          <a:p>
            <a:fld id="{D5D60C71-69DB-470B-8DA2-F840E96E1B68}" type="datetimeFigureOut">
              <a:rPr lang="fr-CA" smtClean="0"/>
              <a:t>2022-06-15</a:t>
            </a:fld>
            <a:endParaRPr lang="fr-CA"/>
          </a:p>
        </p:txBody>
      </p:sp>
      <p:sp>
        <p:nvSpPr>
          <p:cNvPr id="4" name="Espace réservé du pied de page 3">
            <a:extLst>
              <a:ext uri="{FF2B5EF4-FFF2-40B4-BE49-F238E27FC236}">
                <a16:creationId xmlns:a16="http://schemas.microsoft.com/office/drawing/2014/main" id="{B880C6FC-2215-4884-8553-75A91ACFC617}"/>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6E0980F7-97AC-4229-B78C-FDAA035B033D}"/>
              </a:ext>
            </a:extLst>
          </p:cNvPr>
          <p:cNvSpPr>
            <a:spLocks noGrp="1"/>
          </p:cNvSpPr>
          <p:nvPr>
            <p:ph type="sldNum" sz="quarter" idx="12"/>
          </p:nvPr>
        </p:nvSpPr>
        <p:spPr/>
        <p:txBody>
          <a:bodyPr/>
          <a:lstStyle/>
          <a:p>
            <a:fld id="{B619F1D6-EB73-4364-B763-833B09A3D609}" type="slidenum">
              <a:rPr lang="fr-CA" smtClean="0"/>
              <a:t>‹n°›</a:t>
            </a:fld>
            <a:endParaRPr lang="fr-CA"/>
          </a:p>
        </p:txBody>
      </p:sp>
    </p:spTree>
    <p:extLst>
      <p:ext uri="{BB962C8B-B14F-4D97-AF65-F5344CB8AC3E}">
        <p14:creationId xmlns:p14="http://schemas.microsoft.com/office/powerpoint/2010/main" val="39727334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088ECA-2D75-4962-893E-3DF1D9DC0A02}"/>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DE1C357F-0330-445F-AD15-A233BA63F7FA}"/>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68BA9514-4EF6-48E3-8D73-9B9D9F265772}"/>
              </a:ext>
            </a:extLst>
          </p:cNvPr>
          <p:cNvSpPr>
            <a:spLocks noGrp="1"/>
          </p:cNvSpPr>
          <p:nvPr>
            <p:ph type="dt" sz="half" idx="10"/>
          </p:nvPr>
        </p:nvSpPr>
        <p:spPr/>
        <p:txBody>
          <a:bodyPr/>
          <a:lstStyle/>
          <a:p>
            <a:fld id="{700808F7-0E5B-4965-B2E2-FC1704F2F76C}"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0ADD0B0F-B715-4E70-B9DF-F97F5AB8A183}"/>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9ADF621C-D7B9-4847-B025-BC48EF191DC7}"/>
              </a:ext>
            </a:extLst>
          </p:cNvPr>
          <p:cNvSpPr>
            <a:spLocks noGrp="1"/>
          </p:cNvSpPr>
          <p:nvPr>
            <p:ph type="sldNum" sz="quarter" idx="12"/>
          </p:nvPr>
        </p:nvSpPr>
        <p:spPr/>
        <p:txBody>
          <a:bodyPr/>
          <a:lstStyle/>
          <a:p>
            <a:fld id="{E252D698-17C2-401B-8FE9-B80A1CC33915}" type="slidenum">
              <a:rPr lang="fr-CA" smtClean="0"/>
              <a:t>‹n°›</a:t>
            </a:fld>
            <a:endParaRPr lang="fr-CA"/>
          </a:p>
        </p:txBody>
      </p:sp>
    </p:spTree>
    <p:extLst>
      <p:ext uri="{BB962C8B-B14F-4D97-AF65-F5344CB8AC3E}">
        <p14:creationId xmlns:p14="http://schemas.microsoft.com/office/powerpoint/2010/main" val="33276018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088ECA-2D75-4962-893E-3DF1D9DC0A02}"/>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DE1C357F-0330-445F-AD15-A233BA63F7FA}"/>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68BA9514-4EF6-48E3-8D73-9B9D9F265772}"/>
              </a:ext>
            </a:extLst>
          </p:cNvPr>
          <p:cNvSpPr>
            <a:spLocks noGrp="1"/>
          </p:cNvSpPr>
          <p:nvPr>
            <p:ph type="dt" sz="half" idx="10"/>
          </p:nvPr>
        </p:nvSpPr>
        <p:spPr/>
        <p:txBody>
          <a:bodyPr/>
          <a:lstStyle/>
          <a:p>
            <a:fld id="{700808F7-0E5B-4965-B2E2-FC1704F2F76C}"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0ADD0B0F-B715-4E70-B9DF-F97F5AB8A183}"/>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9ADF621C-D7B9-4847-B025-BC48EF191DC7}"/>
              </a:ext>
            </a:extLst>
          </p:cNvPr>
          <p:cNvSpPr>
            <a:spLocks noGrp="1"/>
          </p:cNvSpPr>
          <p:nvPr>
            <p:ph type="sldNum" sz="quarter" idx="12"/>
          </p:nvPr>
        </p:nvSpPr>
        <p:spPr/>
        <p:txBody>
          <a:bodyPr/>
          <a:lstStyle/>
          <a:p>
            <a:fld id="{E252D698-17C2-401B-8FE9-B80A1CC33915}" type="slidenum">
              <a:rPr lang="fr-CA" smtClean="0"/>
              <a:t>‹n°›</a:t>
            </a:fld>
            <a:endParaRPr lang="fr-CA"/>
          </a:p>
        </p:txBody>
      </p:sp>
    </p:spTree>
    <p:extLst>
      <p:ext uri="{BB962C8B-B14F-4D97-AF65-F5344CB8AC3E}">
        <p14:creationId xmlns:p14="http://schemas.microsoft.com/office/powerpoint/2010/main" val="3327601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41E3E8-0772-4CE6-ADD3-1C897CE2941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5FC224B0-FAAF-4052-B1C0-08C4A955F6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C2B98FE-63FA-4DF8-B421-1D68CB5728F6}"/>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A3520047-30FB-4630-9968-A093156AA0A4}"/>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61DB8837-2B0A-40DC-A5D5-9111E0C843B4}"/>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1097925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C0C9FE-6FC5-45E8-A297-5C824A751C1D}"/>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18596ACC-AEDB-436E-9CC3-7A0194A2808E}"/>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a:extLst>
              <a:ext uri="{FF2B5EF4-FFF2-40B4-BE49-F238E27FC236}">
                <a16:creationId xmlns:a16="http://schemas.microsoft.com/office/drawing/2014/main" id="{FE1C2427-5694-427D-82A4-2080434CA01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a:extLst>
              <a:ext uri="{FF2B5EF4-FFF2-40B4-BE49-F238E27FC236}">
                <a16:creationId xmlns:a16="http://schemas.microsoft.com/office/drawing/2014/main" id="{8B038F51-FF1A-4262-8FEE-3BF06D538A21}"/>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6" name="Espace réservé du pied de page 5">
            <a:extLst>
              <a:ext uri="{FF2B5EF4-FFF2-40B4-BE49-F238E27FC236}">
                <a16:creationId xmlns:a16="http://schemas.microsoft.com/office/drawing/2014/main" id="{7BA17AF3-36BA-4321-93AA-B8F767EF1909}"/>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67B08DC1-51B4-4101-974C-B8467865564D}"/>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2490880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3B56FF-1E60-475B-B390-CE15EA420FE7}"/>
              </a:ext>
            </a:extLst>
          </p:cNvPr>
          <p:cNvSpPr>
            <a:spLocks noGrp="1"/>
          </p:cNvSpPr>
          <p:nvPr>
            <p:ph type="title"/>
          </p:nvPr>
        </p:nvSpPr>
        <p:spPr>
          <a:xfrm>
            <a:off x="839788" y="365125"/>
            <a:ext cx="10515600" cy="1325563"/>
          </a:xfrm>
        </p:spPr>
        <p:txBody>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AC8E5496-615A-4214-AA70-95E1D8301E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5AB5B6D-D0E0-4D5E-9651-78BC67A3BF32}"/>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a:extLst>
              <a:ext uri="{FF2B5EF4-FFF2-40B4-BE49-F238E27FC236}">
                <a16:creationId xmlns:a16="http://schemas.microsoft.com/office/drawing/2014/main" id="{B0D1F06B-9757-47B8-867E-EEAD0FC254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423391CD-B3DB-46C1-BCD5-1BB9A287B275}"/>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a:extLst>
              <a:ext uri="{FF2B5EF4-FFF2-40B4-BE49-F238E27FC236}">
                <a16:creationId xmlns:a16="http://schemas.microsoft.com/office/drawing/2014/main" id="{0D68A027-7D2E-494C-8726-35DE363B9909}"/>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8" name="Espace réservé du pied de page 7">
            <a:extLst>
              <a:ext uri="{FF2B5EF4-FFF2-40B4-BE49-F238E27FC236}">
                <a16:creationId xmlns:a16="http://schemas.microsoft.com/office/drawing/2014/main" id="{C95F074B-625B-4D6A-918B-1D187308029C}"/>
              </a:ext>
            </a:extLst>
          </p:cNvPr>
          <p:cNvSpPr>
            <a:spLocks noGrp="1"/>
          </p:cNvSpPr>
          <p:nvPr>
            <p:ph type="ftr" sz="quarter" idx="11"/>
          </p:nvPr>
        </p:nvSpPr>
        <p:spPr/>
        <p:txBody>
          <a:bodyPr/>
          <a:lstStyle/>
          <a:p>
            <a:endParaRPr lang="fr-CA"/>
          </a:p>
        </p:txBody>
      </p:sp>
      <p:sp>
        <p:nvSpPr>
          <p:cNvPr id="9" name="Espace réservé du numéro de diapositive 8">
            <a:extLst>
              <a:ext uri="{FF2B5EF4-FFF2-40B4-BE49-F238E27FC236}">
                <a16:creationId xmlns:a16="http://schemas.microsoft.com/office/drawing/2014/main" id="{6A0B96A7-D1D9-4E92-9173-88FDD6EC5DCC}"/>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2066259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DD1A5F-A3E0-49E2-BE40-8934417775F4}"/>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14A2E233-FDAA-4B97-94A3-1A4BDF0B3292}"/>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4" name="Espace réservé du pied de page 3">
            <a:extLst>
              <a:ext uri="{FF2B5EF4-FFF2-40B4-BE49-F238E27FC236}">
                <a16:creationId xmlns:a16="http://schemas.microsoft.com/office/drawing/2014/main" id="{890E1A8B-446C-43B2-AF8D-0CEC67F530AE}"/>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83169F54-49AC-43AE-951C-7B76768E463F}"/>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3307924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BCB84D7-BC81-4AC1-8655-04C564C8790B}"/>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3" name="Espace réservé du pied de page 2">
            <a:extLst>
              <a:ext uri="{FF2B5EF4-FFF2-40B4-BE49-F238E27FC236}">
                <a16:creationId xmlns:a16="http://schemas.microsoft.com/office/drawing/2014/main" id="{33496FD6-48CD-4495-B1E9-CC7049FF32FD}"/>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DD39FDFA-5E3A-4D93-AFC8-78CCB9D6EF87}"/>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2576721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B5D059-57E7-4ABE-A5C7-B04918A43C6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C4A9C6A5-04CB-4EDC-8502-7CFAF0F7DF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a:extLst>
              <a:ext uri="{FF2B5EF4-FFF2-40B4-BE49-F238E27FC236}">
                <a16:creationId xmlns:a16="http://schemas.microsoft.com/office/drawing/2014/main" id="{EBDD4504-C135-4144-B8C4-4B78DD1833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C68FE36-6FEF-49DC-A1E7-12B892DE6B4C}"/>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6" name="Espace réservé du pied de page 5">
            <a:extLst>
              <a:ext uri="{FF2B5EF4-FFF2-40B4-BE49-F238E27FC236}">
                <a16:creationId xmlns:a16="http://schemas.microsoft.com/office/drawing/2014/main" id="{E1A1D3C5-DE73-4FFF-A290-7E2812AB9A34}"/>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93162653-1006-41B6-AC9E-49CA3C88B2A8}"/>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2760774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353034-E3C2-49E8-8948-25DF0697988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3048C36E-6509-4D1D-A24D-D23C6DE836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0D054E8D-3C08-4E1E-A891-E729328147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8D1EAB-3887-4EA3-A99A-17DDC6AB115E}"/>
              </a:ext>
            </a:extLst>
          </p:cNvPr>
          <p:cNvSpPr>
            <a:spLocks noGrp="1"/>
          </p:cNvSpPr>
          <p:nvPr>
            <p:ph type="dt" sz="half" idx="10"/>
          </p:nvPr>
        </p:nvSpPr>
        <p:spPr/>
        <p:txBody>
          <a:bodyPr/>
          <a:lstStyle/>
          <a:p>
            <a:fld id="{9C8CD6A6-4BED-4F31-86AA-37BC512C4609}" type="datetimeFigureOut">
              <a:rPr lang="fr-CA" smtClean="0"/>
              <a:t>2022-06-15</a:t>
            </a:fld>
            <a:endParaRPr lang="fr-CA"/>
          </a:p>
        </p:txBody>
      </p:sp>
      <p:sp>
        <p:nvSpPr>
          <p:cNvPr id="6" name="Espace réservé du pied de page 5">
            <a:extLst>
              <a:ext uri="{FF2B5EF4-FFF2-40B4-BE49-F238E27FC236}">
                <a16:creationId xmlns:a16="http://schemas.microsoft.com/office/drawing/2014/main" id="{5DD991EE-6F91-4E1A-8150-BC62455F3C4E}"/>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CB201A8E-588C-40E5-BB79-96D5574B1B66}"/>
              </a:ext>
            </a:extLst>
          </p:cNvPr>
          <p:cNvSpPr>
            <a:spLocks noGrp="1"/>
          </p:cNvSpPr>
          <p:nvPr>
            <p:ph type="sldNum" sz="quarter" idx="12"/>
          </p:nvPr>
        </p:nvSpPr>
        <p:spPr/>
        <p:txBody>
          <a:bodyPr/>
          <a:lstStyle/>
          <a:p>
            <a:fld id="{0226CEBD-0BA2-40E3-AD72-C95A9BDA2D8B}" type="slidenum">
              <a:rPr lang="fr-CA" smtClean="0"/>
              <a:t>‹n°›</a:t>
            </a:fld>
            <a:endParaRPr lang="fr-CA"/>
          </a:p>
        </p:txBody>
      </p:sp>
    </p:spTree>
    <p:extLst>
      <p:ext uri="{BB962C8B-B14F-4D97-AF65-F5344CB8AC3E}">
        <p14:creationId xmlns:p14="http://schemas.microsoft.com/office/powerpoint/2010/main" val="4175500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27.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5A78195-094F-4B5D-9870-F3EFF7BEB8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42A4A7F2-FED0-4BFB-AA83-1A4722533D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459B6B22-5F20-4F82-8529-EDEF7ED726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CD6A6-4BED-4F31-86AA-37BC512C4609}"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4A715892-8295-44DD-A45E-95CB6AA78D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52034505-F983-4339-ACA9-8088217E03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26CEBD-0BA2-40E3-AD72-C95A9BDA2D8B}" type="slidenum">
              <a:rPr lang="fr-CA" smtClean="0"/>
              <a:t>‹n°›</a:t>
            </a:fld>
            <a:endParaRPr lang="fr-CA"/>
          </a:p>
        </p:txBody>
      </p:sp>
    </p:spTree>
    <p:extLst>
      <p:ext uri="{BB962C8B-B14F-4D97-AF65-F5344CB8AC3E}">
        <p14:creationId xmlns:p14="http://schemas.microsoft.com/office/powerpoint/2010/main" val="3227997812"/>
      </p:ext>
    </p:extLst>
  </p:cSld>
  <p:clrMap bg1="lt1" tx1="dk1" bg2="lt2" tx2="dk2" accent1="accent1" accent2="accent2" accent3="accent3" accent4="accent4" accent5="accent5" accent6="accent6" hlink="hlink" folHlink="folHlink"/>
  <p:sldLayoutIdLst>
    <p:sldLayoutId id="2147483649" r:id="rId1"/>
    <p:sldLayoutId id="2147483772"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p:nvPr/>
        </p:nvSpPr>
        <p:spPr>
          <a:xfrm>
            <a:off x="0" y="1"/>
            <a:ext cx="12192000" cy="685800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pic>
        <p:nvPicPr>
          <p:cNvPr id="40" name="Picture 39">
            <a:extLst>
              <a:ext uri="{FF2B5EF4-FFF2-40B4-BE49-F238E27FC236}">
                <a16:creationId xmlns:a16="http://schemas.microsoft.com/office/drawing/2014/main" id="{1CB7E8AE-A3AC-4BB7-A5C6-F00EC697B265}"/>
              </a:ext>
            </a:extLst>
          </p:cNvPr>
          <p:cNvPicPr>
            <a:picLocks noChangeAspect="1"/>
          </p:cNvPicPr>
          <p:nvPr/>
        </p:nvPicPr>
        <p:blipFill>
          <a:blip r:embed="rId13">
            <a:alphaModFix amt="35000"/>
            <a:extLst>
              <a:ext uri="{28A0092B-C50C-407E-A947-70E740481C1C}">
                <a14:useLocalDpi xmlns:a14="http://schemas.microsoft.com/office/drawing/2010/main" val="0"/>
              </a:ext>
            </a:extLst>
          </a:blip>
          <a:stretch>
            <a:fillRect/>
          </a:stretch>
        </p:blipFill>
        <p:spPr>
          <a:xfrm>
            <a:off x="0" y="1"/>
            <a:ext cx="12192000" cy="1392401"/>
          </a:xfrm>
          <a:prstGeom prst="rect">
            <a:avLst/>
          </a:prstGeom>
        </p:spPr>
      </p:pic>
      <p:sp>
        <p:nvSpPr>
          <p:cNvPr id="2" name="Title Placeholder 1">
            <a:extLst>
              <a:ext uri="{FF2B5EF4-FFF2-40B4-BE49-F238E27FC236}">
                <a16:creationId xmlns:a16="http://schemas.microsoft.com/office/drawing/2014/main" id="{E9984D45-0ED3-4D03-8E44-5E355C9134F1}"/>
              </a:ext>
            </a:extLst>
          </p:cNvPr>
          <p:cNvSpPr>
            <a:spLocks noGrp="1"/>
          </p:cNvSpPr>
          <p:nvPr>
            <p:ph type="title"/>
          </p:nvPr>
        </p:nvSpPr>
        <p:spPr>
          <a:xfrm>
            <a:off x="838200" y="425450"/>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687D6E-D1E9-489C-9AA9-3575C39BAA0B}"/>
              </a:ext>
            </a:extLst>
          </p:cNvPr>
          <p:cNvSpPr>
            <a:spLocks noGrp="1"/>
          </p:cNvSpPr>
          <p:nvPr>
            <p:ph type="body" idx="1"/>
          </p:nvPr>
        </p:nvSpPr>
        <p:spPr>
          <a:xfrm>
            <a:off x="838200" y="1949450"/>
            <a:ext cx="10515600" cy="4195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364E9C-08EE-4B1B-B3FC-D6D997F4EA38}"/>
              </a:ext>
            </a:extLst>
          </p:cNvPr>
          <p:cNvSpPr>
            <a:spLocks noGrp="1"/>
          </p:cNvSpPr>
          <p:nvPr>
            <p:ph type="dt" sz="half" idx="2"/>
          </p:nvPr>
        </p:nvSpPr>
        <p:spPr>
          <a:xfrm>
            <a:off x="838200" y="6324600"/>
            <a:ext cx="2743200" cy="365125"/>
          </a:xfrm>
          <a:prstGeom prst="rect">
            <a:avLst/>
          </a:prstGeom>
        </p:spPr>
        <p:txBody>
          <a:bodyPr vert="horz" lIns="91440" tIns="45720" rIns="91440" bIns="45720" rtlCol="0" anchor="ctr"/>
          <a:lstStyle>
            <a:lvl1pPr algn="l">
              <a:defRPr sz="900">
                <a:solidFill>
                  <a:schemeClr val="bg1">
                    <a:alpha val="60000"/>
                  </a:schemeClr>
                </a:solidFill>
                <a:latin typeface="+mn-lt"/>
              </a:defRPr>
            </a:lvl1pPr>
          </a:lstStyle>
          <a:p>
            <a:fld id="{57E0CF6C-748E-4B7A-BC8B-3011EF78ED13}" type="datetime1">
              <a:rPr lang="en-US" smtClean="0"/>
              <a:pPr/>
              <a:t>6/15/22</a:t>
            </a:fld>
            <a:endParaRPr lang="en-US"/>
          </a:p>
        </p:txBody>
      </p:sp>
      <p:sp>
        <p:nvSpPr>
          <p:cNvPr id="5" name="Footer Placeholder 4">
            <a:extLst>
              <a:ext uri="{FF2B5EF4-FFF2-40B4-BE49-F238E27FC236}">
                <a16:creationId xmlns:a16="http://schemas.microsoft.com/office/drawing/2014/main" id="{BAB0A1F1-38FE-4C27-81E6-A43A54793FC3}"/>
              </a:ext>
            </a:extLst>
          </p:cNvPr>
          <p:cNvSpPr>
            <a:spLocks noGrp="1"/>
          </p:cNvSpPr>
          <p:nvPr>
            <p:ph type="ftr" sz="quarter" idx="3"/>
          </p:nvPr>
        </p:nvSpPr>
        <p:spPr>
          <a:xfrm>
            <a:off x="4038600" y="6324600"/>
            <a:ext cx="4114800" cy="365125"/>
          </a:xfrm>
          <a:prstGeom prst="rect">
            <a:avLst/>
          </a:prstGeom>
        </p:spPr>
        <p:txBody>
          <a:bodyPr vert="horz" lIns="91440" tIns="45720" rIns="91440" bIns="45720" rtlCol="0" anchor="ctr"/>
          <a:lstStyle>
            <a:lvl1pPr algn="ctr">
              <a:defRPr sz="900">
                <a:solidFill>
                  <a:schemeClr val="bg1">
                    <a:alpha val="60000"/>
                  </a:schemeClr>
                </a:solidFill>
                <a:latin typeface="+mn-lt"/>
              </a:defRPr>
            </a:lvl1pPr>
          </a:lstStyle>
          <a:p>
            <a:endParaRPr lang="en-US"/>
          </a:p>
        </p:txBody>
      </p:sp>
      <p:sp>
        <p:nvSpPr>
          <p:cNvPr id="6" name="Slide Number Placeholder 5">
            <a:extLst>
              <a:ext uri="{FF2B5EF4-FFF2-40B4-BE49-F238E27FC236}">
                <a16:creationId xmlns:a16="http://schemas.microsoft.com/office/drawing/2014/main" id="{5E26B39A-FFD8-42EF-ADC7-7DB3B302F8B2}"/>
              </a:ext>
            </a:extLst>
          </p:cNvPr>
          <p:cNvSpPr>
            <a:spLocks noGrp="1"/>
          </p:cNvSpPr>
          <p:nvPr>
            <p:ph type="sldNum" sz="quarter" idx="4"/>
          </p:nvPr>
        </p:nvSpPr>
        <p:spPr>
          <a:xfrm>
            <a:off x="8610600" y="6324600"/>
            <a:ext cx="2743200" cy="365125"/>
          </a:xfrm>
          <a:prstGeom prst="rect">
            <a:avLst/>
          </a:prstGeom>
        </p:spPr>
        <p:txBody>
          <a:bodyPr vert="horz" lIns="91440" tIns="45720" rIns="91440" bIns="45720" rtlCol="0" anchor="ctr"/>
          <a:lstStyle>
            <a:lvl1pPr algn="r">
              <a:defRPr sz="900">
                <a:solidFill>
                  <a:schemeClr val="bg1">
                    <a:alpha val="60000"/>
                  </a:schemeClr>
                </a:solidFill>
                <a:latin typeface="+mn-lt"/>
              </a:defRPr>
            </a:lvl1pPr>
          </a:lstStyle>
          <a:p>
            <a:fld id="{73B850FF-6169-4056-8077-06FFA93A5366}" type="slidenum">
              <a:rPr lang="en-US" smtClean="0"/>
              <a:pPr/>
              <a:t>‹n°›</a:t>
            </a:fld>
            <a:endParaRPr lang="en-US"/>
          </a:p>
        </p:txBody>
      </p:sp>
    </p:spTree>
    <p:extLst>
      <p:ext uri="{BB962C8B-B14F-4D97-AF65-F5344CB8AC3E}">
        <p14:creationId xmlns:p14="http://schemas.microsoft.com/office/powerpoint/2010/main" val="3631699150"/>
      </p:ext>
    </p:extLst>
  </p:cSld>
  <p:clrMap bg1="lt1" tx1="dk1" bg2="lt2" tx2="dk2" accent1="accent1" accent2="accent2" accent3="accent3" accent4="accent4" accent5="accent5" accent6="accent6" hlink="hlink" folHlink="folHlink"/>
  <p:sldLayoutIdLst>
    <p:sldLayoutId id="2147483674" r:id="rId1"/>
    <p:sldLayoutId id="2147483662" r:id="rId2"/>
    <p:sldLayoutId id="2147483663" r:id="rId3"/>
    <p:sldLayoutId id="2147483673" r:id="rId4"/>
    <p:sldLayoutId id="2147483665" r:id="rId5"/>
    <p:sldLayoutId id="2147483770" r:id="rId6"/>
    <p:sldLayoutId id="2147483769"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4400" b="1" kern="1200">
          <a:solidFill>
            <a:schemeClr val="bg1"/>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89030D8-118C-498D-96B9-31EF00C7C6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D9F3F19D-B353-4E29-9AF3-4D5113536C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1EE2C823-9074-4DAB-AA08-58EBF67657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AD347D-5ACD-4C99-B74B-A9C85AD731AF}" type="datetimeFigureOut">
              <a:rPr lang="en-US" smtClean="0"/>
              <a:t>6/15/22</a:t>
            </a:fld>
            <a:endParaRPr lang="en-US"/>
          </a:p>
        </p:txBody>
      </p:sp>
      <p:sp>
        <p:nvSpPr>
          <p:cNvPr id="5" name="Espace réservé du pied de page 4">
            <a:extLst>
              <a:ext uri="{FF2B5EF4-FFF2-40B4-BE49-F238E27FC236}">
                <a16:creationId xmlns:a16="http://schemas.microsoft.com/office/drawing/2014/main" id="{B1030D64-BB27-44DC-83ED-1DF6D19C9D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B9868267-4B6D-4705-B638-0069FC55C6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CB4B4D-7CA3-9044-876B-883B54F8677D}" type="slidenum">
              <a:rPr lang="fr-CA" smtClean="0"/>
              <a:t>‹n°›</a:t>
            </a:fld>
            <a:endParaRPr lang="fr-CA"/>
          </a:p>
        </p:txBody>
      </p:sp>
    </p:spTree>
    <p:extLst>
      <p:ext uri="{BB962C8B-B14F-4D97-AF65-F5344CB8AC3E}">
        <p14:creationId xmlns:p14="http://schemas.microsoft.com/office/powerpoint/2010/main" val="113102696"/>
      </p:ext>
    </p:extLst>
  </p:cSld>
  <p:clrMap bg1="lt1" tx1="dk1" bg2="lt2" tx2="dk2" accent1="accent1" accent2="accent2" accent3="accent3" accent4="accent4" accent5="accent5" accent6="accent6" hlink="hlink" folHlink="folHlink"/>
  <p:sldLayoutIdLst>
    <p:sldLayoutId id="21474837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89030D8-118C-498D-96B9-31EF00C7C6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D9F3F19D-B353-4E29-9AF3-4D5113536C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1EE2C823-9074-4DAB-AA08-58EBF67657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AD347D-5ACD-4C99-B74B-A9C85AD731AF}" type="datetimeFigureOut">
              <a:rPr lang="en-US" smtClean="0"/>
              <a:t>6/15/22</a:t>
            </a:fld>
            <a:endParaRPr lang="en-US"/>
          </a:p>
        </p:txBody>
      </p:sp>
      <p:sp>
        <p:nvSpPr>
          <p:cNvPr id="5" name="Espace réservé du pied de page 4">
            <a:extLst>
              <a:ext uri="{FF2B5EF4-FFF2-40B4-BE49-F238E27FC236}">
                <a16:creationId xmlns:a16="http://schemas.microsoft.com/office/drawing/2014/main" id="{B1030D64-BB27-44DC-83ED-1DF6D19C9D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B9868267-4B6D-4705-B638-0069FC55C6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CB4B4D-7CA3-9044-876B-883B54F8677D}" type="slidenum">
              <a:rPr lang="fr-CA" smtClean="0"/>
              <a:t>‹n°›</a:t>
            </a:fld>
            <a:endParaRPr lang="fr-CA"/>
          </a:p>
        </p:txBody>
      </p:sp>
    </p:spTree>
    <p:extLst>
      <p:ext uri="{BB962C8B-B14F-4D97-AF65-F5344CB8AC3E}">
        <p14:creationId xmlns:p14="http://schemas.microsoft.com/office/powerpoint/2010/main" val="113102696"/>
      </p:ext>
    </p:extLst>
  </p:cSld>
  <p:clrMap bg1="lt1" tx1="dk1" bg2="lt2" tx2="dk2" accent1="accent1" accent2="accent2" accent3="accent3" accent4="accent4" accent5="accent5" accent6="accent6" hlink="hlink" folHlink="folHlink"/>
  <p:sldLayoutIdLst>
    <p:sldLayoutId id="214748373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5A78195-094F-4B5D-9870-F3EFF7BEB8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42A4A7F2-FED0-4BFB-AA83-1A4722533D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459B6B22-5F20-4F82-8529-EDEF7ED726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CD6A6-4BED-4F31-86AA-37BC512C4609}"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4A715892-8295-44DD-A45E-95CB6AA78D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52034505-F983-4339-ACA9-8088217E03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26CEBD-0BA2-40E3-AD72-C95A9BDA2D8B}" type="slidenum">
              <a:rPr lang="fr-CA" smtClean="0"/>
              <a:t>‹n°›</a:t>
            </a:fld>
            <a:endParaRPr lang="fr-CA"/>
          </a:p>
        </p:txBody>
      </p:sp>
    </p:spTree>
    <p:extLst>
      <p:ext uri="{BB962C8B-B14F-4D97-AF65-F5344CB8AC3E}">
        <p14:creationId xmlns:p14="http://schemas.microsoft.com/office/powerpoint/2010/main" val="3227997812"/>
      </p:ext>
    </p:extLst>
  </p:cSld>
  <p:clrMap bg1="lt1" tx1="dk1" bg2="lt2" tx2="dk2" accent1="accent1" accent2="accent2" accent3="accent3" accent4="accent4" accent5="accent5" accent6="accent6" hlink="hlink" folHlink="folHlink"/>
  <p:sldLayoutIdLst>
    <p:sldLayoutId id="2147483739" r:id="rId1"/>
    <p:sldLayoutId id="21474837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BFBB5FD-36D5-47E8-8709-F203332FB6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4F1D920-A20A-4833-AD82-4BF1375186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F29C1030-E7AD-4DB6-97C4-5BEFCDAE1C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0808F7-0E5B-4965-B2E2-FC1704F2F76C}"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F2BEBF3F-D799-47DD-B9A9-6522437F6A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DE93E37-9166-4520-9662-90D3D7A5DF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52D698-17C2-401B-8FE9-B80A1CC33915}" type="slidenum">
              <a:rPr lang="fr-CA" smtClean="0"/>
              <a:t>‹n°›</a:t>
            </a:fld>
            <a:endParaRPr lang="fr-CA"/>
          </a:p>
        </p:txBody>
      </p:sp>
    </p:spTree>
    <p:extLst>
      <p:ext uri="{BB962C8B-B14F-4D97-AF65-F5344CB8AC3E}">
        <p14:creationId xmlns:p14="http://schemas.microsoft.com/office/powerpoint/2010/main" val="1136587321"/>
      </p:ext>
    </p:extLst>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BFBB5FD-36D5-47E8-8709-F203332FB6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4F1D920-A20A-4833-AD82-4BF1375186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F29C1030-E7AD-4DB6-97C4-5BEFCDAE1C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0808F7-0E5B-4965-B2E2-FC1704F2F76C}" type="datetimeFigureOut">
              <a:rPr lang="fr-CA" smtClean="0"/>
              <a:t>2022-06-15</a:t>
            </a:fld>
            <a:endParaRPr lang="fr-CA"/>
          </a:p>
        </p:txBody>
      </p:sp>
      <p:sp>
        <p:nvSpPr>
          <p:cNvPr id="5" name="Espace réservé du pied de page 4">
            <a:extLst>
              <a:ext uri="{FF2B5EF4-FFF2-40B4-BE49-F238E27FC236}">
                <a16:creationId xmlns:a16="http://schemas.microsoft.com/office/drawing/2014/main" id="{F2BEBF3F-D799-47DD-B9A9-6522437F6A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DE93E37-9166-4520-9662-90D3D7A5DF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52D698-17C2-401B-8FE9-B80A1CC33915}" type="slidenum">
              <a:rPr lang="fr-CA" smtClean="0"/>
              <a:t>‹n°›</a:t>
            </a:fld>
            <a:endParaRPr lang="fr-CA"/>
          </a:p>
        </p:txBody>
      </p:sp>
    </p:spTree>
    <p:extLst>
      <p:ext uri="{BB962C8B-B14F-4D97-AF65-F5344CB8AC3E}">
        <p14:creationId xmlns:p14="http://schemas.microsoft.com/office/powerpoint/2010/main" val="1136587321"/>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svg"/><Relationship Id="rId3" Type="http://schemas.openxmlformats.org/officeDocument/2006/relationships/tags" Target="../tags/tag14.xml"/><Relationship Id="rId7" Type="http://schemas.openxmlformats.org/officeDocument/2006/relationships/slideLayout" Target="../slideLayouts/slideLayout25.xml"/><Relationship Id="rId12" Type="http://schemas.openxmlformats.org/officeDocument/2006/relationships/image" Target="../media/image18.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17.svg"/><Relationship Id="rId5" Type="http://schemas.openxmlformats.org/officeDocument/2006/relationships/tags" Target="../tags/tag16.xml"/><Relationship Id="rId15" Type="http://schemas.openxmlformats.org/officeDocument/2006/relationships/image" Target="../media/image21.svg"/><Relationship Id="rId10" Type="http://schemas.openxmlformats.org/officeDocument/2006/relationships/image" Target="../media/image16.png"/><Relationship Id="rId4" Type="http://schemas.openxmlformats.org/officeDocument/2006/relationships/tags" Target="../tags/tag15.xml"/><Relationship Id="rId9" Type="http://schemas.openxmlformats.org/officeDocument/2006/relationships/image" Target="../media/image15.svg"/><Relationship Id="rId1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svg"/><Relationship Id="rId3" Type="http://schemas.openxmlformats.org/officeDocument/2006/relationships/tags" Target="../tags/tag20.xml"/><Relationship Id="rId7" Type="http://schemas.openxmlformats.org/officeDocument/2006/relationships/image" Target="../media/image23.svg"/><Relationship Id="rId12" Type="http://schemas.openxmlformats.org/officeDocument/2006/relationships/image" Target="../media/image28.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22.png"/><Relationship Id="rId11" Type="http://schemas.openxmlformats.org/officeDocument/2006/relationships/image" Target="../media/image27.svg"/><Relationship Id="rId5" Type="http://schemas.openxmlformats.org/officeDocument/2006/relationships/slideLayout" Target="../slideLayouts/slideLayout26.xml"/><Relationship Id="rId10" Type="http://schemas.openxmlformats.org/officeDocument/2006/relationships/image" Target="../media/image26.png"/><Relationship Id="rId4" Type="http://schemas.openxmlformats.org/officeDocument/2006/relationships/tags" Target="../tags/tag21.xml"/><Relationship Id="rId9" Type="http://schemas.openxmlformats.org/officeDocument/2006/relationships/image" Target="../media/image25.svg"/></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svg"/><Relationship Id="rId3" Type="http://schemas.openxmlformats.org/officeDocument/2006/relationships/image" Target="../media/image31.svg"/><Relationship Id="rId7" Type="http://schemas.openxmlformats.org/officeDocument/2006/relationships/image" Target="../media/image35.svg"/><Relationship Id="rId12" Type="http://schemas.openxmlformats.org/officeDocument/2006/relationships/image" Target="../media/image40.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svg"/><Relationship Id="rId5" Type="http://schemas.openxmlformats.org/officeDocument/2006/relationships/image" Target="../media/image33.svg"/><Relationship Id="rId15" Type="http://schemas.openxmlformats.org/officeDocument/2006/relationships/image" Target="../media/image43.sv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svg"/><Relationship Id="rId14" Type="http://schemas.openxmlformats.org/officeDocument/2006/relationships/image" Target="../media/image4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7.sv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svg"/><Relationship Id="rId3" Type="http://schemas.openxmlformats.org/officeDocument/2006/relationships/tags" Target="../tags/tag25.xml"/><Relationship Id="rId7" Type="http://schemas.openxmlformats.org/officeDocument/2006/relationships/image" Target="../media/image23.svg"/><Relationship Id="rId12" Type="http://schemas.openxmlformats.org/officeDocument/2006/relationships/image" Target="../media/image28.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22.png"/><Relationship Id="rId11" Type="http://schemas.openxmlformats.org/officeDocument/2006/relationships/image" Target="../media/image27.svg"/><Relationship Id="rId5" Type="http://schemas.openxmlformats.org/officeDocument/2006/relationships/slideLayout" Target="../slideLayouts/slideLayout6.xml"/><Relationship Id="rId10" Type="http://schemas.openxmlformats.org/officeDocument/2006/relationships/image" Target="../media/image26.png"/><Relationship Id="rId4" Type="http://schemas.openxmlformats.org/officeDocument/2006/relationships/tags" Target="../tags/tag26.xml"/><Relationship Id="rId9" Type="http://schemas.openxmlformats.org/officeDocument/2006/relationships/image" Target="../media/image25.svg"/></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3.xml"/><Relationship Id="rId13" Type="http://schemas.openxmlformats.org/officeDocument/2006/relationships/image" Target="../media/image57.svg"/><Relationship Id="rId3" Type="http://schemas.openxmlformats.org/officeDocument/2006/relationships/tags" Target="../tags/tag29.xml"/><Relationship Id="rId7" Type="http://schemas.openxmlformats.org/officeDocument/2006/relationships/diagramQuickStyle" Target="../diagrams/quickStyle3.xml"/><Relationship Id="rId12" Type="http://schemas.openxmlformats.org/officeDocument/2006/relationships/image" Target="../media/image56.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diagramLayout" Target="../diagrams/layout3.xml"/><Relationship Id="rId11" Type="http://schemas.openxmlformats.org/officeDocument/2006/relationships/image" Target="../media/image25.svg"/><Relationship Id="rId5" Type="http://schemas.openxmlformats.org/officeDocument/2006/relationships/diagramData" Target="../diagrams/data3.xml"/><Relationship Id="rId15" Type="http://schemas.openxmlformats.org/officeDocument/2006/relationships/image" Target="../media/image29.svg"/><Relationship Id="rId10" Type="http://schemas.openxmlformats.org/officeDocument/2006/relationships/image" Target="../media/image24.png"/><Relationship Id="rId4" Type="http://schemas.openxmlformats.org/officeDocument/2006/relationships/slideLayout" Target="../slideLayouts/slideLayout2.xml"/><Relationship Id="rId9" Type="http://schemas.microsoft.com/office/2007/relationships/diagramDrawing" Target="../diagrams/drawing3.xml"/><Relationship Id="rId1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microsoft.com/office/2018/10/relationships/comments" Target="../comments/modernComment_13B_58C82630.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59.jpeg"/><Relationship Id="rId2" Type="http://schemas.microsoft.com/office/2018/10/relationships/comments" Target="../comments/modernComment_113_BE41DED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microsoft.com/office/2018/10/relationships/comments" Target="../comments/modernComment_152_C927075C.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microsoft.com/office/2018/10/relationships/comments" Target="../comments/modernComment_114_7BF3EB7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view.genial.ly/622bf26b7b610c0018d920ca/interactive-content-vue-densemble-ellac"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5.sv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5.sv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ww.ellac.ca/"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9.sv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8.png"/><Relationship Id="rId17" Type="http://schemas.openxmlformats.org/officeDocument/2006/relationships/image" Target="../media/image13.svg"/><Relationship Id="rId2" Type="http://schemas.openxmlformats.org/officeDocument/2006/relationships/tags" Target="../tags/tag2.xml"/><Relationship Id="rId16" Type="http://schemas.openxmlformats.org/officeDocument/2006/relationships/image" Target="../media/image12.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7.xml"/><Relationship Id="rId5" Type="http://schemas.openxmlformats.org/officeDocument/2006/relationships/tags" Target="../tags/tag5.xml"/><Relationship Id="rId15" Type="http://schemas.openxmlformats.org/officeDocument/2006/relationships/image" Target="../media/image11.sv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 4" descr="Une image contenant texte, boisson&#10;&#10;Description générée automatiquement">
            <a:extLst>
              <a:ext uri="{FF2B5EF4-FFF2-40B4-BE49-F238E27FC236}">
                <a16:creationId xmlns:a16="http://schemas.microsoft.com/office/drawing/2014/main" id="{AF47A50F-5327-4314-829D-49148D0BE84C}"/>
              </a:ext>
            </a:extLst>
          </p:cNvPr>
          <p:cNvPicPr>
            <a:picLocks noChangeAspect="1"/>
          </p:cNvPicPr>
          <p:nvPr/>
        </p:nvPicPr>
        <p:blipFill rotWithShape="1">
          <a:blip r:embed="rId2">
            <a:extLst>
              <a:ext uri="{28A0092B-C50C-407E-A947-70E740481C1C}">
                <a14:useLocalDpi xmlns:a14="http://schemas.microsoft.com/office/drawing/2010/main" val="0"/>
              </a:ext>
            </a:extLst>
          </a:blip>
          <a:srcRect t="9091" r="23298"/>
          <a:stretch/>
        </p:blipFill>
        <p:spPr>
          <a:xfrm>
            <a:off x="3523488" y="10"/>
            <a:ext cx="8668512" cy="6857990"/>
          </a:xfrm>
          <a:prstGeom prst="rect">
            <a:avLst/>
          </a:prstGeom>
        </p:spPr>
      </p:pic>
      <p:sp>
        <p:nvSpPr>
          <p:cNvPr id="12" name="Rectangle 1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F5393ECF-007E-45F3-89B6-3EC01F859AAD}"/>
              </a:ext>
            </a:extLst>
          </p:cNvPr>
          <p:cNvSpPr>
            <a:spLocks noGrp="1"/>
          </p:cNvSpPr>
          <p:nvPr>
            <p:ph type="ctrTitle"/>
          </p:nvPr>
        </p:nvSpPr>
        <p:spPr>
          <a:xfrm>
            <a:off x="356060" y="1152843"/>
            <a:ext cx="5951395" cy="3204134"/>
          </a:xfrm>
        </p:spPr>
        <p:txBody>
          <a:bodyPr anchor="b">
            <a:normAutofit/>
          </a:bodyPr>
          <a:lstStyle/>
          <a:p>
            <a:pPr algn="l">
              <a:lnSpc>
                <a:spcPct val="100000"/>
              </a:lnSpc>
            </a:pPr>
            <a:r>
              <a:rPr lang="fr-CA" sz="4400" dirty="0">
                <a:solidFill>
                  <a:srgbClr val="000000"/>
                </a:solidFill>
                <a:latin typeface="Avenir Next LT Pro" panose="020B0504020202020204" pitchFamily="34" charset="0"/>
              </a:rPr>
              <a:t>Enseigner la littérature autrement… </a:t>
            </a:r>
            <a:br>
              <a:rPr lang="fr-CA" sz="4400" dirty="0">
                <a:solidFill>
                  <a:srgbClr val="000000"/>
                </a:solidFill>
                <a:latin typeface="Avenir Next LT Pro" panose="020B0504020202020204" pitchFamily="34" charset="0"/>
              </a:rPr>
            </a:br>
            <a:r>
              <a:rPr lang="fr-CA" sz="4400" dirty="0">
                <a:solidFill>
                  <a:srgbClr val="000000"/>
                </a:solidFill>
                <a:latin typeface="Avenir Next LT Pro" panose="020B0504020202020204" pitchFamily="34" charset="0"/>
              </a:rPr>
              <a:t>pourquoi pas ?</a:t>
            </a:r>
          </a:p>
        </p:txBody>
      </p:sp>
      <p:sp>
        <p:nvSpPr>
          <p:cNvPr id="3" name="Sous-titre 2">
            <a:extLst>
              <a:ext uri="{FF2B5EF4-FFF2-40B4-BE49-F238E27FC236}">
                <a16:creationId xmlns:a16="http://schemas.microsoft.com/office/drawing/2014/main" id="{784C2525-6FD1-4026-BBA1-36956DC9D16D}"/>
              </a:ext>
            </a:extLst>
          </p:cNvPr>
          <p:cNvSpPr>
            <a:spLocks noGrp="1"/>
          </p:cNvSpPr>
          <p:nvPr>
            <p:ph type="subTitle" idx="1"/>
          </p:nvPr>
        </p:nvSpPr>
        <p:spPr>
          <a:xfrm>
            <a:off x="356060" y="4670080"/>
            <a:ext cx="7954820" cy="1208141"/>
          </a:xfrm>
        </p:spPr>
        <p:txBody>
          <a:bodyPr>
            <a:normAutofit/>
          </a:bodyPr>
          <a:lstStyle/>
          <a:p>
            <a:pPr algn="l">
              <a:lnSpc>
                <a:spcPct val="100000"/>
              </a:lnSpc>
              <a:spcBef>
                <a:spcPts val="400"/>
              </a:spcBef>
            </a:pPr>
            <a:r>
              <a:rPr lang="fr-CA" sz="1800" dirty="0">
                <a:solidFill>
                  <a:schemeClr val="tx1">
                    <a:lumMod val="50000"/>
                    <a:lumOff val="50000"/>
                  </a:schemeClr>
                </a:solidFill>
                <a:latin typeface="Avenir Next LT Pro" panose="020B0504020202020204" pitchFamily="34" charset="0"/>
              </a:rPr>
              <a:t>Présentation collective animée par Catherine Bélec et Roxane Doré </a:t>
            </a:r>
          </a:p>
          <a:p>
            <a:pPr algn="l">
              <a:lnSpc>
                <a:spcPct val="100000"/>
              </a:lnSpc>
              <a:spcBef>
                <a:spcPts val="400"/>
              </a:spcBef>
            </a:pPr>
            <a:r>
              <a:rPr lang="fr-CA" sz="1800" dirty="0">
                <a:solidFill>
                  <a:schemeClr val="tx1">
                    <a:lumMod val="50000"/>
                    <a:lumOff val="50000"/>
                  </a:schemeClr>
                </a:solidFill>
                <a:latin typeface="Avenir Next LT Pro" panose="020B0504020202020204" pitchFamily="34" charset="0"/>
              </a:rPr>
              <a:t>Colloque de l’AQPC 2022</a:t>
            </a:r>
          </a:p>
          <a:p>
            <a:pPr algn="l">
              <a:lnSpc>
                <a:spcPct val="100000"/>
              </a:lnSpc>
              <a:spcBef>
                <a:spcPts val="400"/>
              </a:spcBef>
            </a:pPr>
            <a:r>
              <a:rPr lang="fr-CA" sz="1800" dirty="0">
                <a:solidFill>
                  <a:schemeClr val="tx1">
                    <a:lumMod val="50000"/>
                    <a:lumOff val="50000"/>
                  </a:schemeClr>
                </a:solidFill>
                <a:latin typeface="Avenir Next LT Pro" panose="020B0504020202020204" pitchFamily="34" charset="0"/>
              </a:rPr>
              <a:t>9 juin 2022</a:t>
            </a:r>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55E86019-495F-4BA1-8B3E-242247732D6A}"/>
              </a:ext>
            </a:extLst>
          </p:cNvPr>
          <p:cNvSpPr/>
          <p:nvPr/>
        </p:nvSpPr>
        <p:spPr>
          <a:xfrm>
            <a:off x="477980" y="625683"/>
            <a:ext cx="704088" cy="146305"/>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mage 7" descr="Une image contenant texte&#10;&#10;Description générée automatiquement">
            <a:extLst>
              <a:ext uri="{FF2B5EF4-FFF2-40B4-BE49-F238E27FC236}">
                <a16:creationId xmlns:a16="http://schemas.microsoft.com/office/drawing/2014/main" id="{2F3D7113-008F-46E0-97A5-CB9C1C18EC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980" y="1075517"/>
            <a:ext cx="1732689" cy="866345"/>
          </a:xfrm>
          <a:prstGeom prst="rect">
            <a:avLst/>
          </a:prstGeom>
        </p:spPr>
      </p:pic>
      <p:pic>
        <p:nvPicPr>
          <p:cNvPr id="13" name="Image 12">
            <a:extLst>
              <a:ext uri="{FF2B5EF4-FFF2-40B4-BE49-F238E27FC236}">
                <a16:creationId xmlns:a16="http://schemas.microsoft.com/office/drawing/2014/main" id="{A9240A65-B322-4229-85B4-727C004D61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2633" y="5983093"/>
            <a:ext cx="1910710" cy="699062"/>
          </a:xfrm>
          <a:prstGeom prst="rect">
            <a:avLst/>
          </a:prstGeom>
        </p:spPr>
      </p:pic>
      <p:pic>
        <p:nvPicPr>
          <p:cNvPr id="15" name="Picture 2">
            <a:extLst>
              <a:ext uri="{FF2B5EF4-FFF2-40B4-BE49-F238E27FC236}">
                <a16:creationId xmlns:a16="http://schemas.microsoft.com/office/drawing/2014/main" id="{EC63CBD8-3AE6-4932-B0BB-7BFEABD172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980" y="5983093"/>
            <a:ext cx="700593" cy="699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23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4785360" y="495880"/>
            <a:ext cx="6968953" cy="1596379"/>
          </a:xfrm>
        </p:spPr>
        <p:txBody>
          <a:bodyPr>
            <a:noAutofit/>
          </a:bodyPr>
          <a:lstStyle/>
          <a:p>
            <a:pPr marL="0" indent="0">
              <a:buNone/>
            </a:pPr>
            <a:r>
              <a:rPr lang="fr-CA" sz="3600" dirty="0">
                <a:solidFill>
                  <a:srgbClr val="1FA699"/>
                </a:solidFill>
                <a:latin typeface="Avenir Next LT Pro" panose="020B0504020202020204" pitchFamily="34" charset="0"/>
              </a:rPr>
              <a:t>ELLAC : une manière d’envisager la lecture littéraire</a:t>
            </a:r>
          </a:p>
          <a:p>
            <a:pPr marL="0" indent="0">
              <a:buNone/>
              <a:defRPr/>
            </a:pPr>
            <a:endParaRPr lang="fr-FR" sz="2400" dirty="0">
              <a:solidFill>
                <a:srgbClr val="263440"/>
              </a:solidFill>
              <a:latin typeface="Avenir Next LT Pro"/>
            </a:endParaRPr>
          </a:p>
          <a:p>
            <a:pPr marL="514350" indent="-514350">
              <a:buFont typeface="+mj-lt"/>
              <a:buAutoNum type="arabicPeriod"/>
              <a:defRPr/>
            </a:pPr>
            <a:r>
              <a:rPr lang="fr-FR" dirty="0">
                <a:solidFill>
                  <a:srgbClr val="263440"/>
                </a:solidFill>
                <a:latin typeface="Avenir Next LT Pro"/>
              </a:rPr>
              <a:t>Ce qui entre en relation lors de la LL</a:t>
            </a:r>
          </a:p>
          <a:p>
            <a:pPr marL="514350" indent="-514350">
              <a:buFont typeface="+mj-lt"/>
              <a:buAutoNum type="arabicPeriod"/>
              <a:defRPr/>
            </a:pPr>
            <a:r>
              <a:rPr lang="fr-FR" dirty="0">
                <a:solidFill>
                  <a:srgbClr val="263440"/>
                </a:solidFill>
                <a:latin typeface="Avenir Next LT Pro"/>
              </a:rPr>
              <a:t>Ce que produit la compétence de LL</a:t>
            </a:r>
          </a:p>
          <a:p>
            <a:pPr marL="514350" indent="-514350">
              <a:buFont typeface="+mj-lt"/>
              <a:buAutoNum type="arabicPeriod"/>
              <a:defRPr/>
            </a:pPr>
            <a:r>
              <a:rPr lang="fr-FR" dirty="0">
                <a:solidFill>
                  <a:srgbClr val="263440"/>
                </a:solidFill>
                <a:latin typeface="Avenir Next LT Pro"/>
              </a:rPr>
              <a:t>Ce qui construit la LL</a:t>
            </a:r>
          </a:p>
          <a:p>
            <a:pPr marL="514350" indent="-514350">
              <a:buFont typeface="+mj-lt"/>
              <a:buAutoNum type="arabicPeriod"/>
              <a:defRPr/>
            </a:pPr>
            <a:endParaRPr lang="fr-FR" dirty="0">
              <a:solidFill>
                <a:srgbClr val="263440"/>
              </a:solidFill>
              <a:latin typeface="Avenir Next LT Pro"/>
            </a:endParaRPr>
          </a:p>
          <a:p>
            <a:pPr marL="514350" indent="-514350">
              <a:buFont typeface="+mj-lt"/>
              <a:buAutoNum type="arabicPeriod"/>
              <a:defRPr/>
            </a:pPr>
            <a:endParaRPr kumimoji="0" lang="fr-FR" b="0" i="0" u="none" strike="noStrike" kern="1200" cap="none" spc="0" normalizeH="0" baseline="0" noProof="0" dirty="0">
              <a:ln>
                <a:noFill/>
              </a:ln>
              <a:solidFill>
                <a:srgbClr val="263440"/>
              </a:solidFill>
              <a:effectLst/>
              <a:uLnTx/>
              <a:uFillTx/>
              <a:latin typeface="Avenir Next LT Pro"/>
            </a:endParaRPr>
          </a:p>
          <a:p>
            <a:pPr marL="914400" lvl="2" indent="0">
              <a:buNone/>
              <a:defRPr/>
            </a:pPr>
            <a:endParaRPr lang="fr-FR" b="0" i="0" u="none" strike="noStrike" kern="1200" cap="none" spc="0" normalizeH="0" baseline="0" noProof="0" dirty="0">
              <a:ln>
                <a:noFill/>
              </a:ln>
              <a:solidFill>
                <a:srgbClr val="263440"/>
              </a:solidFill>
              <a:effectLst/>
              <a:uLnTx/>
              <a:uFillTx/>
              <a:latin typeface="Avenir Next LT Pro"/>
            </a:endParaRPr>
          </a:p>
          <a:p>
            <a:pPr marL="0" indent="0">
              <a:buNone/>
            </a:pPr>
            <a:endParaRPr lang="fr-CA" sz="2400" dirty="0">
              <a:solidFill>
                <a:srgbClr val="263440"/>
              </a:solidFill>
              <a:latin typeface="Avenir Next LT Pro" panose="020B0504020202020204" pitchFamily="34" charset="0"/>
            </a:endParaRPr>
          </a:p>
          <a:p>
            <a:pPr marL="0" indent="0">
              <a:buNone/>
            </a:pPr>
            <a:endParaRPr lang="fr-CA" sz="3600" dirty="0">
              <a:solidFill>
                <a:srgbClr val="263440"/>
              </a:solidFill>
              <a:latin typeface="Avenir Next LT Pro" panose="020B0504020202020204" pitchFamily="34" charset="0"/>
            </a:endParaRPr>
          </a:p>
          <a:p>
            <a:r>
              <a:rPr lang="fr-CA" sz="3600" dirty="0">
                <a:solidFill>
                  <a:srgbClr val="F2F2F2"/>
                </a:solidFill>
                <a:latin typeface="Avenir Next LT Pro" panose="020B0504020202020204" pitchFamily="34" charset="0"/>
              </a:rPr>
              <a:t>Qu’est-ce la LL produit chez le sujet-lecteur?</a:t>
            </a:r>
          </a:p>
        </p:txBody>
      </p:sp>
      <p:pic>
        <p:nvPicPr>
          <p:cNvPr id="6" name="Image 3">
            <a:extLst>
              <a:ext uri="{FF2B5EF4-FFF2-40B4-BE49-F238E27FC236}">
                <a16:creationId xmlns:a16="http://schemas.microsoft.com/office/drawing/2014/main" id="{406C2B4D-0AB5-C3A2-D5BE-9F64BB5F8146}"/>
              </a:ext>
            </a:extLst>
          </p:cNvPr>
          <p:cNvPicPr>
            <a:picLocks noChangeAspect="1"/>
          </p:cNvPicPr>
          <p:nvPr/>
        </p:nvPicPr>
        <p:blipFill rotWithShape="1">
          <a:blip r:embed="rId2"/>
          <a:srcRect l="54167" t="44940" r="27957" b="11456"/>
          <a:stretch/>
        </p:blipFill>
        <p:spPr>
          <a:xfrm>
            <a:off x="437687" y="482792"/>
            <a:ext cx="3761117" cy="5734567"/>
          </a:xfrm>
          <a:prstGeom prst="rect">
            <a:avLst/>
          </a:prstGeom>
        </p:spPr>
      </p:pic>
      <p:sp>
        <p:nvSpPr>
          <p:cNvPr id="7" name="Rectangle 6">
            <a:extLst>
              <a:ext uri="{FF2B5EF4-FFF2-40B4-BE49-F238E27FC236}">
                <a16:creationId xmlns:a16="http://schemas.microsoft.com/office/drawing/2014/main" id="{31F3C01C-C946-7B82-E3BB-9F865718B7FD}"/>
              </a:ext>
            </a:extLst>
          </p:cNvPr>
          <p:cNvSpPr/>
          <p:nvPr/>
        </p:nvSpPr>
        <p:spPr>
          <a:xfrm>
            <a:off x="437686" y="470288"/>
            <a:ext cx="3761117" cy="3150973"/>
          </a:xfrm>
          <a:prstGeom prst="rect">
            <a:avLst/>
          </a:prstGeom>
          <a:noFill/>
          <a:ln w="12700">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 name="Connecteur droit avec flèche 3">
            <a:extLst>
              <a:ext uri="{FF2B5EF4-FFF2-40B4-BE49-F238E27FC236}">
                <a16:creationId xmlns:a16="http://schemas.microsoft.com/office/drawing/2014/main" id="{FF4D3C19-F1DF-4C88-BEE4-9D8453B7D3D9}"/>
              </a:ext>
            </a:extLst>
          </p:cNvPr>
          <p:cNvCxnSpPr/>
          <p:nvPr/>
        </p:nvCxnSpPr>
        <p:spPr>
          <a:xfrm flipH="1">
            <a:off x="4021431" y="1802265"/>
            <a:ext cx="763929" cy="0"/>
          </a:xfrm>
          <a:prstGeom prst="straightConnector1">
            <a:avLst/>
          </a:prstGeom>
          <a:ln>
            <a:solidFill>
              <a:srgbClr val="950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6388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5FE60FD1-7F5A-4CEF-8A1F-79412D872ABF}"/>
              </a:ext>
            </a:extLst>
          </p:cNvPr>
          <p:cNvSpPr txBox="1"/>
          <p:nvPr>
            <p:custDataLst>
              <p:tags r:id="rId1"/>
            </p:custDataLst>
          </p:nvPr>
        </p:nvSpPr>
        <p:spPr>
          <a:xfrm>
            <a:off x="2717965" y="3137648"/>
            <a:ext cx="3638453" cy="1938992"/>
          </a:xfrm>
          <a:prstGeom prst="rect">
            <a:avLst/>
          </a:prstGeom>
          <a:noFill/>
        </p:spPr>
        <p:txBody>
          <a:bodyPr wrap="square" rtlCol="0">
            <a:spAutoFit/>
          </a:bodyPr>
          <a:lstStyle/>
          <a:p>
            <a:endParaRPr lang="fr-CA" sz="2400" dirty="0">
              <a:solidFill>
                <a:srgbClr val="1FA699"/>
              </a:solidFill>
              <a:latin typeface="Avenir Next LT Pro" panose="020B0504020202020204" pitchFamily="34" charset="0"/>
            </a:endParaRPr>
          </a:p>
          <a:p>
            <a:r>
              <a:rPr lang="fr-CA" sz="2400" dirty="0">
                <a:solidFill>
                  <a:srgbClr val="1FA699"/>
                </a:solidFill>
                <a:latin typeface="Avenir Next LT Pro" panose="020B0504020202020204" pitchFamily="34" charset="0"/>
              </a:rPr>
              <a:t> </a:t>
            </a:r>
          </a:p>
          <a:p>
            <a:pPr marL="342900" indent="-342900">
              <a:buFont typeface="Arial" panose="020B0604020202020204" pitchFamily="34" charset="0"/>
              <a:buChar char="•"/>
            </a:pPr>
            <a:r>
              <a:rPr lang="fr-CA" sz="2400" dirty="0">
                <a:solidFill>
                  <a:srgbClr val="1FA699"/>
                </a:solidFill>
                <a:latin typeface="Avenir Next LT Pro" panose="020B0504020202020204" pitchFamily="34" charset="0"/>
              </a:rPr>
              <a:t>Personnelle</a:t>
            </a:r>
          </a:p>
          <a:p>
            <a:endParaRPr lang="fr-CA" sz="2400" dirty="0">
              <a:solidFill>
                <a:srgbClr val="1FA699"/>
              </a:solidFill>
              <a:latin typeface="Avenir Next LT Pro" panose="020B0504020202020204" pitchFamily="34" charset="0"/>
            </a:endParaRPr>
          </a:p>
          <a:p>
            <a:pPr marL="342900" indent="-342900">
              <a:buFont typeface="Arial" panose="020B0604020202020204" pitchFamily="34" charset="0"/>
              <a:buChar char="•"/>
            </a:pPr>
            <a:r>
              <a:rPr lang="fr-CA" sz="2400" dirty="0">
                <a:solidFill>
                  <a:srgbClr val="1FA699"/>
                </a:solidFill>
                <a:latin typeface="Avenir Next LT Pro" panose="020B0504020202020204" pitchFamily="34" charset="0"/>
              </a:rPr>
              <a:t>Réflexive</a:t>
            </a:r>
          </a:p>
        </p:txBody>
      </p:sp>
      <p:sp>
        <p:nvSpPr>
          <p:cNvPr id="23" name="ZoneTexte 22">
            <a:extLst>
              <a:ext uri="{FF2B5EF4-FFF2-40B4-BE49-F238E27FC236}">
                <a16:creationId xmlns:a16="http://schemas.microsoft.com/office/drawing/2014/main" id="{2469BEBE-972D-4225-A0FA-B9AE1190A594}"/>
              </a:ext>
            </a:extLst>
          </p:cNvPr>
          <p:cNvSpPr txBox="1"/>
          <p:nvPr>
            <p:custDataLst>
              <p:tags r:id="rId2"/>
            </p:custDataLst>
          </p:nvPr>
        </p:nvSpPr>
        <p:spPr>
          <a:xfrm>
            <a:off x="6429591" y="3506980"/>
            <a:ext cx="4828933" cy="1569660"/>
          </a:xfrm>
          <a:prstGeom prst="rect">
            <a:avLst/>
          </a:prstGeom>
          <a:noFill/>
        </p:spPr>
        <p:txBody>
          <a:bodyPr wrap="square" rtlCol="0">
            <a:spAutoFit/>
          </a:bodyPr>
          <a:lstStyle/>
          <a:p>
            <a:r>
              <a:rPr lang="fr-CA" sz="2400" dirty="0">
                <a:solidFill>
                  <a:srgbClr val="263440"/>
                </a:solidFill>
                <a:latin typeface="Avenir Next LT Pro" panose="020B0504020202020204" pitchFamily="34" charset="0"/>
              </a:rPr>
              <a:t> </a:t>
            </a:r>
          </a:p>
          <a:p>
            <a:pPr marL="342900" indent="-342900">
              <a:buFont typeface="Arial" panose="020B0604020202020204" pitchFamily="34" charset="0"/>
              <a:buChar char="•"/>
            </a:pPr>
            <a:r>
              <a:rPr lang="fr-CA" sz="2400" dirty="0">
                <a:solidFill>
                  <a:srgbClr val="263440"/>
                </a:solidFill>
                <a:latin typeface="Avenir Next LT Pro" panose="020B0504020202020204" pitchFamily="34" charset="0"/>
              </a:rPr>
              <a:t>Descriptive </a:t>
            </a:r>
          </a:p>
          <a:p>
            <a:pPr marL="342900" indent="-342900">
              <a:buFont typeface="Arial" panose="020B0604020202020204" pitchFamily="34" charset="0"/>
              <a:buChar char="•"/>
            </a:pPr>
            <a:endParaRPr lang="fr-CA" sz="2400" dirty="0">
              <a:solidFill>
                <a:srgbClr val="263440"/>
              </a:solidFill>
              <a:latin typeface="Avenir Next LT Pro" panose="020B0504020202020204" pitchFamily="34" charset="0"/>
            </a:endParaRPr>
          </a:p>
          <a:p>
            <a:pPr marL="342900" indent="-342900">
              <a:buFont typeface="Arial" panose="020B0604020202020204" pitchFamily="34" charset="0"/>
              <a:buChar char="•"/>
            </a:pPr>
            <a:r>
              <a:rPr lang="fr-CA" sz="2400" dirty="0">
                <a:solidFill>
                  <a:srgbClr val="263440"/>
                </a:solidFill>
                <a:latin typeface="Avenir Next LT Pro" panose="020B0504020202020204" pitchFamily="34" charset="0"/>
              </a:rPr>
              <a:t>Analytique</a:t>
            </a:r>
          </a:p>
        </p:txBody>
      </p:sp>
      <p:pic>
        <p:nvPicPr>
          <p:cNvPr id="25" name="Graphique 24" descr="Eye avec un remplissage uni">
            <a:extLst>
              <a:ext uri="{FF2B5EF4-FFF2-40B4-BE49-F238E27FC236}">
                <a16:creationId xmlns:a16="http://schemas.microsoft.com/office/drawing/2014/main" id="{2BC2EF5B-E8D0-4B20-A1C5-91856C577AC3}"/>
              </a:ext>
            </a:extLst>
          </p:cNvPr>
          <p:cNvPicPr>
            <a:picLocks noChangeAspect="1"/>
          </p:cNvPicPr>
          <p:nvPr>
            <p:custDataLst>
              <p:tags r:id="rId3"/>
            </p:custDataLst>
          </p:nvPr>
        </p:nvPicPr>
        <p:blipFill>
          <a:blip r:embed="rId8">
            <a:extLst>
              <a:ext uri="{96DAC541-7B7A-43D3-8B79-37D633B846F1}">
                <asvg:svgBlip xmlns:asvg="http://schemas.microsoft.com/office/drawing/2016/SVG/main" r:embed="rId9"/>
              </a:ext>
            </a:extLst>
          </a:blip>
          <a:stretch>
            <a:fillRect/>
          </a:stretch>
        </p:blipFill>
        <p:spPr>
          <a:xfrm>
            <a:off x="8500651" y="3711921"/>
            <a:ext cx="756489" cy="756489"/>
          </a:xfrm>
          <a:prstGeom prst="rect">
            <a:avLst/>
          </a:prstGeom>
        </p:spPr>
      </p:pic>
      <p:pic>
        <p:nvPicPr>
          <p:cNvPr id="26" name="Graphique 25" descr="Venn diagram avec un remplissage uni">
            <a:extLst>
              <a:ext uri="{FF2B5EF4-FFF2-40B4-BE49-F238E27FC236}">
                <a16:creationId xmlns:a16="http://schemas.microsoft.com/office/drawing/2014/main" id="{3B8C66F8-372F-4AD6-884A-A85F851B3C3C}"/>
              </a:ext>
            </a:extLst>
          </p:cNvPr>
          <p:cNvPicPr>
            <a:picLocks noChangeAspect="1"/>
          </p:cNvPicPr>
          <p:nvPr>
            <p:custDataLst>
              <p:tags r:id="rId4"/>
            </p:custDataLst>
          </p:nvPr>
        </p:nvPicPr>
        <p:blipFill>
          <a:blip r:embed="rId10">
            <a:extLst>
              <a:ext uri="{96DAC541-7B7A-43D3-8B79-37D633B846F1}">
                <asvg:svgBlip xmlns:asvg="http://schemas.microsoft.com/office/drawing/2016/SVG/main" r:embed="rId11"/>
              </a:ext>
            </a:extLst>
          </a:blip>
          <a:stretch>
            <a:fillRect/>
          </a:stretch>
        </p:blipFill>
        <p:spPr>
          <a:xfrm>
            <a:off x="8500651" y="4375975"/>
            <a:ext cx="756489" cy="756489"/>
          </a:xfrm>
          <a:prstGeom prst="rect">
            <a:avLst/>
          </a:prstGeom>
        </p:spPr>
      </p:pic>
      <p:pic>
        <p:nvPicPr>
          <p:cNvPr id="27" name="Graphique 26" descr="Right And Left Brain avec un remplissage uni">
            <a:extLst>
              <a:ext uri="{FF2B5EF4-FFF2-40B4-BE49-F238E27FC236}">
                <a16:creationId xmlns:a16="http://schemas.microsoft.com/office/drawing/2014/main" id="{FD2865B7-06B8-4F10-B9D4-BD3BAFE3C40E}"/>
              </a:ext>
            </a:extLst>
          </p:cNvPr>
          <p:cNvPicPr>
            <a:picLocks noChangeAspect="1"/>
          </p:cNvPicPr>
          <p:nvPr>
            <p:custDataLst>
              <p:tags r:id="rId5"/>
            </p:custDataLst>
          </p:nvPr>
        </p:nvPicPr>
        <p:blipFill>
          <a:blip r:embed="rId12">
            <a:extLst>
              <a:ext uri="{96DAC541-7B7A-43D3-8B79-37D633B846F1}">
                <asvg:svgBlip xmlns:asvg="http://schemas.microsoft.com/office/drawing/2016/SVG/main" r:embed="rId13"/>
              </a:ext>
            </a:extLst>
          </a:blip>
          <a:stretch>
            <a:fillRect/>
          </a:stretch>
        </p:blipFill>
        <p:spPr>
          <a:xfrm>
            <a:off x="4826549" y="3698131"/>
            <a:ext cx="770279" cy="770279"/>
          </a:xfrm>
          <a:prstGeom prst="rect">
            <a:avLst/>
          </a:prstGeom>
        </p:spPr>
      </p:pic>
      <p:pic>
        <p:nvPicPr>
          <p:cNvPr id="28" name="Graphique 27" descr="Refresh avec un remplissage uni">
            <a:extLst>
              <a:ext uri="{FF2B5EF4-FFF2-40B4-BE49-F238E27FC236}">
                <a16:creationId xmlns:a16="http://schemas.microsoft.com/office/drawing/2014/main" id="{7E43C13C-1596-42F0-BA87-AFE1CAAB425F}"/>
              </a:ext>
            </a:extLst>
          </p:cNvPr>
          <p:cNvPicPr>
            <a:picLocks noChangeAspect="1"/>
          </p:cNvPicPr>
          <p:nvPr>
            <p:custDataLst>
              <p:tags r:id="rId6"/>
            </p:custDataLst>
          </p:nvPr>
        </p:nvPicPr>
        <p:blipFill>
          <a:blip r:embed="rId14">
            <a:extLst>
              <a:ext uri="{96DAC541-7B7A-43D3-8B79-37D633B846F1}">
                <asvg:svgBlip xmlns:asvg="http://schemas.microsoft.com/office/drawing/2016/SVG/main" r:embed="rId15"/>
              </a:ext>
            </a:extLst>
          </a:blip>
          <a:stretch>
            <a:fillRect/>
          </a:stretch>
        </p:blipFill>
        <p:spPr>
          <a:xfrm>
            <a:off x="4879956" y="4507670"/>
            <a:ext cx="716112" cy="716112"/>
          </a:xfrm>
          <a:prstGeom prst="rect">
            <a:avLst/>
          </a:prstGeom>
        </p:spPr>
      </p:pic>
      <p:grpSp>
        <p:nvGrpSpPr>
          <p:cNvPr id="8" name="Groupe 7">
            <a:extLst>
              <a:ext uri="{FF2B5EF4-FFF2-40B4-BE49-F238E27FC236}">
                <a16:creationId xmlns:a16="http://schemas.microsoft.com/office/drawing/2014/main" id="{56218016-1173-4C2E-B308-A824A2AE1666}"/>
              </a:ext>
            </a:extLst>
          </p:cNvPr>
          <p:cNvGrpSpPr/>
          <p:nvPr/>
        </p:nvGrpSpPr>
        <p:grpSpPr>
          <a:xfrm>
            <a:off x="1404730" y="847899"/>
            <a:ext cx="4433650" cy="3641320"/>
            <a:chOff x="387" y="492508"/>
            <a:chExt cx="4433650" cy="4433650"/>
          </a:xfrm>
        </p:grpSpPr>
        <p:sp>
          <p:nvSpPr>
            <p:cNvPr id="12" name="Flèche : haut 11">
              <a:extLst>
                <a:ext uri="{FF2B5EF4-FFF2-40B4-BE49-F238E27FC236}">
                  <a16:creationId xmlns:a16="http://schemas.microsoft.com/office/drawing/2014/main" id="{59382E37-79BC-4658-8386-6B6E831F728A}"/>
                </a:ext>
              </a:extLst>
            </p:cNvPr>
            <p:cNvSpPr/>
            <p:nvPr/>
          </p:nvSpPr>
          <p:spPr>
            <a:xfrm rot="16200000">
              <a:off x="387" y="492508"/>
              <a:ext cx="4433650" cy="4433650"/>
            </a:xfrm>
            <a:prstGeom prst="upArrow">
              <a:avLst>
                <a:gd name="adj1" fmla="val 50000"/>
                <a:gd name="adj2" fmla="val 35000"/>
              </a:avLst>
            </a:prstGeom>
            <a:solidFill>
              <a:srgbClr val="1FA699"/>
            </a:solidFill>
            <a:ln>
              <a:solidFill>
                <a:srgbClr val="1FA699"/>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3" name="Flèche : haut 4">
              <a:extLst>
                <a:ext uri="{FF2B5EF4-FFF2-40B4-BE49-F238E27FC236}">
                  <a16:creationId xmlns:a16="http://schemas.microsoft.com/office/drawing/2014/main" id="{D72CD896-8A2F-4663-BE76-A8B613E5B211}"/>
                </a:ext>
              </a:extLst>
            </p:cNvPr>
            <p:cNvSpPr txBox="1"/>
            <p:nvPr/>
          </p:nvSpPr>
          <p:spPr>
            <a:xfrm rot="21600000">
              <a:off x="776276" y="1600920"/>
              <a:ext cx="3657761" cy="22168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Font typeface="Arial" panose="020B0604020202020204" pitchFamily="34" charset="0"/>
                <a:buNone/>
              </a:pPr>
              <a:r>
                <a:rPr lang="fr-CA" sz="2600" b="1" kern="1200" dirty="0">
                  <a:solidFill>
                    <a:schemeClr val="bg1"/>
                  </a:solidFill>
                  <a:latin typeface="Avenir Next LT Pro" panose="020B0504020202020204" pitchFamily="34" charset="0"/>
                </a:rPr>
                <a:t>Postures participatives</a:t>
              </a:r>
              <a:endParaRPr lang="fr-CA" sz="2000" kern="1200" dirty="0">
                <a:solidFill>
                  <a:schemeClr val="bg1"/>
                </a:solidFill>
              </a:endParaRPr>
            </a:p>
          </p:txBody>
        </p:sp>
      </p:grpSp>
      <p:grpSp>
        <p:nvGrpSpPr>
          <p:cNvPr id="9" name="Groupe 8">
            <a:extLst>
              <a:ext uri="{FF2B5EF4-FFF2-40B4-BE49-F238E27FC236}">
                <a16:creationId xmlns:a16="http://schemas.microsoft.com/office/drawing/2014/main" id="{A823E2FE-CDF9-48D8-BFC0-ADDA3F6ADC57}"/>
              </a:ext>
            </a:extLst>
          </p:cNvPr>
          <p:cNvGrpSpPr/>
          <p:nvPr/>
        </p:nvGrpSpPr>
        <p:grpSpPr>
          <a:xfrm>
            <a:off x="6283245" y="847899"/>
            <a:ext cx="4433650" cy="3641320"/>
            <a:chOff x="4878902" y="492508"/>
            <a:chExt cx="4433650" cy="4433650"/>
          </a:xfrm>
        </p:grpSpPr>
        <p:sp>
          <p:nvSpPr>
            <p:cNvPr id="10" name="Flèche : haut 9">
              <a:extLst>
                <a:ext uri="{FF2B5EF4-FFF2-40B4-BE49-F238E27FC236}">
                  <a16:creationId xmlns:a16="http://schemas.microsoft.com/office/drawing/2014/main" id="{04D5A2B6-AD83-46FC-B6F2-B78AB706D19A}"/>
                </a:ext>
              </a:extLst>
            </p:cNvPr>
            <p:cNvSpPr/>
            <p:nvPr/>
          </p:nvSpPr>
          <p:spPr>
            <a:xfrm rot="5400000">
              <a:off x="4878902" y="492508"/>
              <a:ext cx="4433650" cy="4433650"/>
            </a:xfrm>
            <a:prstGeom prst="upArrow">
              <a:avLst>
                <a:gd name="adj1" fmla="val 50000"/>
                <a:gd name="adj2" fmla="val 35000"/>
              </a:avLst>
            </a:prstGeom>
            <a:solidFill>
              <a:srgbClr val="263440"/>
            </a:solidFill>
            <a:ln>
              <a:solidFill>
                <a:srgbClr val="263440"/>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1" name="Flèche : haut 6">
              <a:extLst>
                <a:ext uri="{FF2B5EF4-FFF2-40B4-BE49-F238E27FC236}">
                  <a16:creationId xmlns:a16="http://schemas.microsoft.com/office/drawing/2014/main" id="{2EC41ACE-DB0F-45AA-9FFF-73085D6C0D01}"/>
                </a:ext>
              </a:extLst>
            </p:cNvPr>
            <p:cNvSpPr txBox="1"/>
            <p:nvPr/>
          </p:nvSpPr>
          <p:spPr>
            <a:xfrm>
              <a:off x="4878902" y="1600921"/>
              <a:ext cx="3657761" cy="22168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Font typeface="Arial" panose="020B0604020202020204" pitchFamily="34" charset="0"/>
                <a:buNone/>
              </a:pPr>
              <a:r>
                <a:rPr lang="fr-CA" sz="2700" b="1" kern="1200" dirty="0">
                  <a:solidFill>
                    <a:schemeClr val="bg1"/>
                  </a:solidFill>
                  <a:latin typeface="Avenir Next LT Pro" panose="020B0504020202020204" pitchFamily="34" charset="0"/>
                </a:rPr>
                <a:t>Postures distanciées</a:t>
              </a:r>
              <a:endParaRPr lang="fr-CA" sz="2000" kern="1200" dirty="0">
                <a:solidFill>
                  <a:schemeClr val="bg1"/>
                </a:solidFill>
              </a:endParaRPr>
            </a:p>
          </p:txBody>
        </p:sp>
      </p:grpSp>
      <p:sp>
        <p:nvSpPr>
          <p:cNvPr id="2" name="ZoneTexte 1">
            <a:extLst>
              <a:ext uri="{FF2B5EF4-FFF2-40B4-BE49-F238E27FC236}">
                <a16:creationId xmlns:a16="http://schemas.microsoft.com/office/drawing/2014/main" id="{F1AA8AFD-9132-4E1C-B21F-3FC56EA56BD0}"/>
              </a:ext>
            </a:extLst>
          </p:cNvPr>
          <p:cNvSpPr txBox="1"/>
          <p:nvPr/>
        </p:nvSpPr>
        <p:spPr>
          <a:xfrm>
            <a:off x="2844800" y="5246355"/>
            <a:ext cx="2993580" cy="369332"/>
          </a:xfrm>
          <a:prstGeom prst="rect">
            <a:avLst/>
          </a:prstGeom>
          <a:noFill/>
        </p:spPr>
        <p:txBody>
          <a:bodyPr wrap="square" rtlCol="0">
            <a:spAutoFit/>
          </a:bodyPr>
          <a:lstStyle/>
          <a:p>
            <a:r>
              <a:rPr lang="fr-CA" b="1" dirty="0">
                <a:solidFill>
                  <a:srgbClr val="1FA699"/>
                </a:solidFill>
                <a:latin typeface="Avenir Next LT Pro" panose="020B0504020202020204" pitchFamily="34" charset="0"/>
              </a:rPr>
              <a:t>Engagement relationnel</a:t>
            </a:r>
          </a:p>
        </p:txBody>
      </p:sp>
      <p:sp>
        <p:nvSpPr>
          <p:cNvPr id="15" name="Espace réservé du contenu 2">
            <a:extLst>
              <a:ext uri="{FF2B5EF4-FFF2-40B4-BE49-F238E27FC236}">
                <a16:creationId xmlns:a16="http://schemas.microsoft.com/office/drawing/2014/main" id="{11C590BD-E393-4B42-9778-148610E76640}"/>
              </a:ext>
            </a:extLst>
          </p:cNvPr>
          <p:cNvSpPr txBox="1">
            <a:spLocks/>
          </p:cNvSpPr>
          <p:nvPr/>
        </p:nvSpPr>
        <p:spPr>
          <a:xfrm>
            <a:off x="4411675" y="428237"/>
            <a:ext cx="3563580" cy="195163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CA" sz="3600" dirty="0">
                <a:solidFill>
                  <a:srgbClr val="263440"/>
                </a:solidFill>
                <a:latin typeface="Avenir Next LT Pro" panose="020B0504020202020204" pitchFamily="34" charset="0"/>
              </a:rPr>
              <a:t>Le processus de lecture littéraire</a:t>
            </a:r>
          </a:p>
        </p:txBody>
      </p:sp>
    </p:spTree>
    <p:extLst>
      <p:ext uri="{BB962C8B-B14F-4D97-AF65-F5344CB8AC3E}">
        <p14:creationId xmlns:p14="http://schemas.microsoft.com/office/powerpoint/2010/main" val="1373696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BB65ED-E36E-4678-8B61-154765520CA4}"/>
              </a:ext>
            </a:extLst>
          </p:cNvPr>
          <p:cNvSpPr>
            <a:spLocks noGrp="1"/>
          </p:cNvSpPr>
          <p:nvPr>
            <p:ph type="title"/>
          </p:nvPr>
        </p:nvSpPr>
        <p:spPr>
          <a:xfrm>
            <a:off x="735723" y="365125"/>
            <a:ext cx="10821911" cy="1325563"/>
          </a:xfrm>
        </p:spPr>
        <p:txBody>
          <a:bodyPr>
            <a:normAutofit/>
          </a:bodyPr>
          <a:lstStyle/>
          <a:p>
            <a:r>
              <a:rPr lang="fr-CA" sz="3600" dirty="0">
                <a:solidFill>
                  <a:srgbClr val="263440"/>
                </a:solidFill>
                <a:latin typeface="Avenir Next LT Pro" panose="020B0504020202020204" pitchFamily="34" charset="0"/>
              </a:rPr>
              <a:t>Postures de lecture</a:t>
            </a:r>
          </a:p>
        </p:txBody>
      </p:sp>
      <p:graphicFrame>
        <p:nvGraphicFramePr>
          <p:cNvPr id="3" name="Tableau 3">
            <a:extLst>
              <a:ext uri="{FF2B5EF4-FFF2-40B4-BE49-F238E27FC236}">
                <a16:creationId xmlns:a16="http://schemas.microsoft.com/office/drawing/2014/main" id="{306061EC-8A54-4EA7-BBF4-94E613D456F1}"/>
              </a:ext>
            </a:extLst>
          </p:cNvPr>
          <p:cNvGraphicFramePr>
            <a:graphicFrameLocks noGrp="1"/>
          </p:cNvGraphicFramePr>
          <p:nvPr/>
        </p:nvGraphicFramePr>
        <p:xfrm>
          <a:off x="838200" y="1370648"/>
          <a:ext cx="10515600" cy="4735512"/>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3436801872"/>
                    </a:ext>
                  </a:extLst>
                </a:gridCol>
                <a:gridCol w="2628900">
                  <a:extLst>
                    <a:ext uri="{9D8B030D-6E8A-4147-A177-3AD203B41FA5}">
                      <a16:colId xmlns:a16="http://schemas.microsoft.com/office/drawing/2014/main" val="2012174147"/>
                    </a:ext>
                  </a:extLst>
                </a:gridCol>
                <a:gridCol w="2628900">
                  <a:extLst>
                    <a:ext uri="{9D8B030D-6E8A-4147-A177-3AD203B41FA5}">
                      <a16:colId xmlns:a16="http://schemas.microsoft.com/office/drawing/2014/main" val="845042101"/>
                    </a:ext>
                  </a:extLst>
                </a:gridCol>
                <a:gridCol w="2628900">
                  <a:extLst>
                    <a:ext uri="{9D8B030D-6E8A-4147-A177-3AD203B41FA5}">
                      <a16:colId xmlns:a16="http://schemas.microsoft.com/office/drawing/2014/main" val="800348850"/>
                    </a:ext>
                  </a:extLst>
                </a:gridCol>
              </a:tblGrid>
              <a:tr h="1474912">
                <a:tc>
                  <a:txBody>
                    <a:bodyPr/>
                    <a:lstStyle/>
                    <a:p>
                      <a:endParaRPr lang="fr-CA" dirty="0"/>
                    </a:p>
                    <a:p>
                      <a:endParaRPr lang="fr-CA" dirty="0"/>
                    </a:p>
                    <a:p>
                      <a:endParaRPr lang="fr-CA" dirty="0"/>
                    </a:p>
                    <a:p>
                      <a:endParaRPr lang="fr-CA" dirty="0"/>
                    </a:p>
                    <a:p>
                      <a:endParaRPr lang="fr-CA" dirty="0"/>
                    </a:p>
                  </a:txBody>
                  <a:tcPr>
                    <a:solidFill>
                      <a:srgbClr val="263440"/>
                    </a:solidFill>
                  </a:tcPr>
                </a:tc>
                <a:tc>
                  <a:txBody>
                    <a:bodyPr/>
                    <a:lstStyle/>
                    <a:p>
                      <a:endParaRPr lang="fr-CA" dirty="0"/>
                    </a:p>
                  </a:txBody>
                  <a:tcPr>
                    <a:solidFill>
                      <a:srgbClr val="1FA699"/>
                    </a:solidFill>
                  </a:tcPr>
                </a:tc>
                <a:tc>
                  <a:txBody>
                    <a:bodyPr/>
                    <a:lstStyle/>
                    <a:p>
                      <a:endParaRPr lang="fr-CA" dirty="0"/>
                    </a:p>
                  </a:txBody>
                  <a:tcPr>
                    <a:solidFill>
                      <a:srgbClr val="263440"/>
                    </a:solidFill>
                  </a:tcPr>
                </a:tc>
                <a:tc>
                  <a:txBody>
                    <a:bodyPr/>
                    <a:lstStyle/>
                    <a:p>
                      <a:endParaRPr lang="fr-CA" dirty="0"/>
                    </a:p>
                  </a:txBody>
                  <a:tcPr>
                    <a:solidFill>
                      <a:srgbClr val="1FA699"/>
                    </a:solidFill>
                  </a:tcPr>
                </a:tc>
                <a:extLst>
                  <a:ext uri="{0D108BD9-81ED-4DB2-BD59-A6C34878D82A}">
                    <a16:rowId xmlns:a16="http://schemas.microsoft.com/office/drawing/2014/main" val="2315301869"/>
                  </a:ext>
                </a:extLst>
              </a:tr>
              <a:tr h="3260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dirty="0">
                          <a:solidFill>
                            <a:srgbClr val="263440"/>
                          </a:solidFill>
                          <a:effectLst/>
                          <a:latin typeface="Avenir Next LT Pro" panose="020B0504020202020204" pitchFamily="34" charset="0"/>
                          <a:ea typeface="Avenir Next LT Pro" panose="020B0504020202020204" pitchFamily="34" charset="0"/>
                          <a:cs typeface="Times New Roman" panose="02020603050405020304" pitchFamily="18" charset="0"/>
                        </a:rPr>
                        <a:t>C</a:t>
                      </a:r>
                      <a:r>
                        <a:rPr lang="fr-CA" sz="1800" b="0" dirty="0">
                          <a:solidFill>
                            <a:srgbClr val="263440"/>
                          </a:solidFill>
                          <a:effectLst/>
                          <a:latin typeface="Avenir Next LT Pro" panose="020B0504020202020204" pitchFamily="34" charset="0"/>
                          <a:ea typeface="Avenir Next LT Pro" panose="020B0504020202020204" pitchFamily="34" charset="0"/>
                          <a:cs typeface="Avenir Next LT Pro" panose="020B0504020202020204" pitchFamily="34" charset="0"/>
                        </a:rPr>
                        <a:t>e qui a été compris au moyen du décodage et de la régulation contextuelle (faits, actions, caractéristiques des personnages, etc.)</a:t>
                      </a:r>
                      <a:endParaRPr lang="fr-CA" dirty="0">
                        <a:latin typeface="Avenir Next LT Pro" panose="020B0504020202020204" pitchFamily="34" charset="0"/>
                      </a:endParaRPr>
                    </a:p>
                    <a:p>
                      <a:endParaRPr lang="fr-CA" dirty="0">
                        <a:latin typeface="Avenir Next LT Pro" panose="020B0504020202020204" pitchFamily="34" charset="0"/>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dirty="0">
                          <a:solidFill>
                            <a:srgbClr val="263440"/>
                          </a:solidFill>
                          <a:effectLst/>
                          <a:latin typeface="Avenir Next LT Pro" panose="020B0504020202020204" pitchFamily="34" charset="0"/>
                          <a:ea typeface="Avenir Next LT Pro" panose="020B0504020202020204" pitchFamily="34" charset="0"/>
                          <a:cs typeface="Avenir Next LT Pro" panose="020B0504020202020204" pitchFamily="34" charset="0"/>
                        </a:rPr>
                        <a:t>Ce qui est reçu par le sujet lecteur, soit les émotions, réactions et réflexions suscitées par le texte et la prise de conscience de celles-ci. </a:t>
                      </a:r>
                      <a:endParaRPr lang="fr-CA" dirty="0">
                        <a:latin typeface="Avenir Next LT Pro" panose="020B0504020202020204" pitchFamily="34" charset="0"/>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dirty="0">
                          <a:solidFill>
                            <a:srgbClr val="263440"/>
                          </a:solidFill>
                          <a:effectLst/>
                          <a:latin typeface="Avenir Next LT Pro" panose="020B0504020202020204" pitchFamily="34" charset="0"/>
                        </a:rPr>
                        <a:t>Interprétation du texte en tant que construction servant un propos (dans une perspective de plausibilité au regard des effets produits, des faits internes et des faits externes).</a:t>
                      </a:r>
                      <a:endParaRPr lang="fr-CA" dirty="0">
                        <a:latin typeface="Avenir Next LT Pro" panose="020B0504020202020204" pitchFamily="34" charset="0"/>
                      </a:endParaRPr>
                    </a:p>
                  </a:txBody>
                  <a:tcPr>
                    <a:solidFill>
                      <a:schemeClr val="bg1">
                        <a:lumMod val="95000"/>
                      </a:schemeClr>
                    </a:solidFill>
                  </a:tcPr>
                </a:tc>
                <a:tc>
                  <a:txBody>
                    <a:bodyPr/>
                    <a:lstStyle/>
                    <a:p>
                      <a:r>
                        <a:rPr lang="fr-CA" sz="1800" b="0" dirty="0">
                          <a:solidFill>
                            <a:srgbClr val="263440"/>
                          </a:solidFill>
                          <a:effectLst/>
                          <a:latin typeface="Avenir Next LT Pro" panose="020B0504020202020204" pitchFamily="34" charset="0"/>
                          <a:ea typeface="Avenir Next LT Pro" panose="020B0504020202020204" pitchFamily="34" charset="0"/>
                          <a:cs typeface="Avenir Next LT Pro" panose="020B0504020202020204" pitchFamily="34" charset="0"/>
                        </a:rPr>
                        <a:t>Transformation du sujet-lecteur (lui-même, son regard sur le monde extérieur ou sur l’altérité portée par le texte) produite par la lecture littéraire. </a:t>
                      </a:r>
                      <a:endParaRPr lang="fr-CA" dirty="0"/>
                    </a:p>
                  </a:txBody>
                  <a:tcPr>
                    <a:solidFill>
                      <a:schemeClr val="bg1">
                        <a:lumMod val="95000"/>
                      </a:schemeClr>
                    </a:solidFill>
                  </a:tcPr>
                </a:tc>
                <a:extLst>
                  <a:ext uri="{0D108BD9-81ED-4DB2-BD59-A6C34878D82A}">
                    <a16:rowId xmlns:a16="http://schemas.microsoft.com/office/drawing/2014/main" val="320241690"/>
                  </a:ext>
                </a:extLst>
              </a:tr>
            </a:tbl>
          </a:graphicData>
        </a:graphic>
      </p:graphicFrame>
      <p:pic>
        <p:nvPicPr>
          <p:cNvPr id="5" name="Graphique 4" descr="Eye avec un remplissage uni">
            <a:extLst>
              <a:ext uri="{FF2B5EF4-FFF2-40B4-BE49-F238E27FC236}">
                <a16:creationId xmlns:a16="http://schemas.microsoft.com/office/drawing/2014/main" id="{536A4484-6E77-43F6-8A8A-B4FE172F11CC}"/>
              </a:ext>
            </a:extLst>
          </p:cNvPr>
          <p:cNvPicPr>
            <a:picLocks noChangeAspect="1"/>
          </p:cNvPicPr>
          <p:nvPr>
            <p:custDataLst>
              <p:tags r:id="rId1"/>
            </p:custDataLst>
          </p:nvPr>
        </p:nvPicPr>
        <p:blipFill>
          <a:blip r:embed="rId6">
            <a:extLst>
              <a:ext uri="{96DAC541-7B7A-43D3-8B79-37D633B846F1}">
                <asvg:svgBlip xmlns:asvg="http://schemas.microsoft.com/office/drawing/2016/SVG/main" r:embed="rId7"/>
              </a:ext>
            </a:extLst>
          </a:blip>
          <a:stretch>
            <a:fillRect/>
          </a:stretch>
        </p:blipFill>
        <p:spPr>
          <a:xfrm>
            <a:off x="1629120" y="1746337"/>
            <a:ext cx="1168860" cy="1168860"/>
          </a:xfrm>
          <a:prstGeom prst="rect">
            <a:avLst/>
          </a:prstGeom>
        </p:spPr>
      </p:pic>
      <p:pic>
        <p:nvPicPr>
          <p:cNvPr id="7" name="Graphique 6" descr="Right And Left Brain avec un remplissage uni">
            <a:extLst>
              <a:ext uri="{FF2B5EF4-FFF2-40B4-BE49-F238E27FC236}">
                <a16:creationId xmlns:a16="http://schemas.microsoft.com/office/drawing/2014/main" id="{C78CD484-9A72-48F6-90B0-357AA65F01D3}"/>
              </a:ext>
            </a:extLst>
          </p:cNvPr>
          <p:cNvPicPr>
            <a:picLocks noChangeAspect="1"/>
          </p:cNvPicPr>
          <p:nvPr>
            <p:custDataLst>
              <p:tags r:id="rId2"/>
            </p:custDataLst>
          </p:nvPr>
        </p:nvPicPr>
        <p:blipFill>
          <a:blip r:embed="rId8">
            <a:extLst>
              <a:ext uri="{96DAC541-7B7A-43D3-8B79-37D633B846F1}">
                <asvg:svgBlip xmlns:asvg="http://schemas.microsoft.com/office/drawing/2016/SVG/main" r:embed="rId9"/>
              </a:ext>
            </a:extLst>
          </a:blip>
          <a:stretch>
            <a:fillRect/>
          </a:stretch>
        </p:blipFill>
        <p:spPr>
          <a:xfrm>
            <a:off x="4335800" y="1809390"/>
            <a:ext cx="1042755" cy="1042755"/>
          </a:xfrm>
          <a:prstGeom prst="rect">
            <a:avLst/>
          </a:prstGeom>
        </p:spPr>
      </p:pic>
      <p:pic>
        <p:nvPicPr>
          <p:cNvPr id="8" name="Graphique 7" descr="Venn diagram avec un remplissage uni">
            <a:extLst>
              <a:ext uri="{FF2B5EF4-FFF2-40B4-BE49-F238E27FC236}">
                <a16:creationId xmlns:a16="http://schemas.microsoft.com/office/drawing/2014/main" id="{4FC95976-079E-4139-8213-7EF7132E014D}"/>
              </a:ext>
            </a:extLst>
          </p:cNvPr>
          <p:cNvPicPr>
            <a:picLocks noChangeAspect="1"/>
          </p:cNvPicPr>
          <p:nvPr>
            <p:custDataLst>
              <p:tags r:id="rId3"/>
            </p:custDataLst>
          </p:nvPr>
        </p:nvPicPr>
        <p:blipFill>
          <a:blip r:embed="rId10">
            <a:extLst>
              <a:ext uri="{96DAC541-7B7A-43D3-8B79-37D633B846F1}">
                <asvg:svgBlip xmlns:asvg="http://schemas.microsoft.com/office/drawing/2016/SVG/main" r:embed="rId11"/>
              </a:ext>
            </a:extLst>
          </a:blip>
          <a:stretch>
            <a:fillRect/>
          </a:stretch>
        </p:blipFill>
        <p:spPr>
          <a:xfrm>
            <a:off x="6916375" y="1690688"/>
            <a:ext cx="1280159" cy="1280159"/>
          </a:xfrm>
          <a:prstGeom prst="rect">
            <a:avLst/>
          </a:prstGeom>
        </p:spPr>
      </p:pic>
      <p:pic>
        <p:nvPicPr>
          <p:cNvPr id="9" name="Graphique 8" descr="Refresh avec un remplissage uni">
            <a:extLst>
              <a:ext uri="{FF2B5EF4-FFF2-40B4-BE49-F238E27FC236}">
                <a16:creationId xmlns:a16="http://schemas.microsoft.com/office/drawing/2014/main" id="{3A404653-7C6C-4765-B11E-F989E8717E71}"/>
              </a:ext>
            </a:extLst>
          </p:cNvPr>
          <p:cNvPicPr>
            <a:picLocks noChangeAspect="1"/>
          </p:cNvPicPr>
          <p:nvPr>
            <p:custDataLst>
              <p:tags r:id="rId4"/>
            </p:custDataLst>
          </p:nvPr>
        </p:nvPicPr>
        <p:blipFill>
          <a:blip r:embed="rId12">
            <a:extLst>
              <a:ext uri="{96DAC541-7B7A-43D3-8B79-37D633B846F1}">
                <asvg:svgBlip xmlns:asvg="http://schemas.microsoft.com/office/drawing/2016/SVG/main" r:embed="rId13"/>
              </a:ext>
            </a:extLst>
          </a:blip>
          <a:stretch>
            <a:fillRect/>
          </a:stretch>
        </p:blipFill>
        <p:spPr>
          <a:xfrm>
            <a:off x="9507966" y="1860283"/>
            <a:ext cx="1054914" cy="1054914"/>
          </a:xfrm>
          <a:prstGeom prst="rect">
            <a:avLst/>
          </a:prstGeom>
        </p:spPr>
      </p:pic>
    </p:spTree>
    <p:extLst>
      <p:ext uri="{BB962C8B-B14F-4D97-AF65-F5344CB8AC3E}">
        <p14:creationId xmlns:p14="http://schemas.microsoft.com/office/powerpoint/2010/main" val="5548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ZoneTexte 24">
            <a:extLst>
              <a:ext uri="{FF2B5EF4-FFF2-40B4-BE49-F238E27FC236}">
                <a16:creationId xmlns:a16="http://schemas.microsoft.com/office/drawing/2014/main" id="{DA23355C-E3EF-51C8-21D0-DC7F20216449}"/>
              </a:ext>
            </a:extLst>
          </p:cNvPr>
          <p:cNvSpPr txBox="1"/>
          <p:nvPr/>
        </p:nvSpPr>
        <p:spPr>
          <a:xfrm>
            <a:off x="6688253" y="2339551"/>
            <a:ext cx="1816724" cy="1138773"/>
          </a:xfrm>
          <a:prstGeom prst="rect">
            <a:avLst/>
          </a:prstGeom>
          <a:solidFill>
            <a:srgbClr val="F2F2F2">
              <a:alpha val="21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rgbClr val="263440"/>
                </a:solidFill>
                <a:effectLst/>
                <a:uLnTx/>
                <a:uFillTx/>
                <a:latin typeface="Avenir Next LT Pro" panose="020B0504020202020204" pitchFamily="34" charset="77"/>
                <a:ea typeface="+mn-ea"/>
                <a:cs typeface="+mn-cs"/>
              </a:rPr>
              <a:t>Posture descriptive</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dirty="0">
                <a:solidFill>
                  <a:srgbClr val="263440"/>
                </a:solidFill>
                <a:latin typeface="Avenir Next LT Pro" panose="020B0504020202020204" pitchFamily="34" charset="77"/>
              </a:rPr>
              <a:t>Exactitude</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srgbClr val="263440"/>
                </a:solidFill>
                <a:effectLst/>
                <a:uLnTx/>
                <a:uFillTx/>
                <a:latin typeface="Avenir Next LT Pro" panose="020B0504020202020204" pitchFamily="34" charset="77"/>
                <a:ea typeface="+mn-ea"/>
                <a:cs typeface="+mn-cs"/>
              </a:rPr>
              <a:t>Pertinence</a:t>
            </a:r>
          </a:p>
        </p:txBody>
      </p:sp>
      <p:sp>
        <p:nvSpPr>
          <p:cNvPr id="9" name="Ellipse 8">
            <a:extLst>
              <a:ext uri="{FF2B5EF4-FFF2-40B4-BE49-F238E27FC236}">
                <a16:creationId xmlns:a16="http://schemas.microsoft.com/office/drawing/2014/main" id="{73A460A5-20D7-3BE5-F776-7FD8FF8887EE}"/>
              </a:ext>
            </a:extLst>
          </p:cNvPr>
          <p:cNvSpPr/>
          <p:nvPr/>
        </p:nvSpPr>
        <p:spPr>
          <a:xfrm>
            <a:off x="4873527" y="3148409"/>
            <a:ext cx="2251233" cy="1612824"/>
          </a:xfrm>
          <a:prstGeom prst="ellipse">
            <a:avLst/>
          </a:prstGeom>
          <a:solidFill>
            <a:srgbClr val="2634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Ellipse 23">
            <a:extLst>
              <a:ext uri="{FF2B5EF4-FFF2-40B4-BE49-F238E27FC236}">
                <a16:creationId xmlns:a16="http://schemas.microsoft.com/office/drawing/2014/main" id="{59A77B47-3B6B-48CE-63DE-403394C4882A}"/>
              </a:ext>
            </a:extLst>
          </p:cNvPr>
          <p:cNvSpPr/>
          <p:nvPr/>
        </p:nvSpPr>
        <p:spPr>
          <a:xfrm>
            <a:off x="2257037" y="4165761"/>
            <a:ext cx="1970581" cy="1493270"/>
          </a:xfrm>
          <a:prstGeom prst="ellipse">
            <a:avLst/>
          </a:prstGeom>
          <a:solidFill>
            <a:srgbClr val="1FA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Ellipse 6">
            <a:extLst>
              <a:ext uri="{FF2B5EF4-FFF2-40B4-BE49-F238E27FC236}">
                <a16:creationId xmlns:a16="http://schemas.microsoft.com/office/drawing/2014/main" id="{050862B5-FD9D-9AC4-D6D6-E8DCE0DB4F65}"/>
              </a:ext>
            </a:extLst>
          </p:cNvPr>
          <p:cNvSpPr/>
          <p:nvPr/>
        </p:nvSpPr>
        <p:spPr>
          <a:xfrm>
            <a:off x="4873526" y="962080"/>
            <a:ext cx="2128145" cy="1446491"/>
          </a:xfrm>
          <a:prstGeom prst="ellipse">
            <a:avLst/>
          </a:prstGeom>
          <a:solidFill>
            <a:srgbClr val="26344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A5A5A5"/>
              </a:solidFill>
              <a:effectLst/>
              <a:uLnTx/>
              <a:uFillTx/>
              <a:latin typeface="Calibri" panose="020F0502020204030204"/>
              <a:ea typeface="+mn-ea"/>
              <a:cs typeface="+mn-cs"/>
            </a:endParaRPr>
          </a:p>
        </p:txBody>
      </p:sp>
      <p:sp>
        <p:nvSpPr>
          <p:cNvPr id="8" name="Ellipse 7">
            <a:extLst>
              <a:ext uri="{FF2B5EF4-FFF2-40B4-BE49-F238E27FC236}">
                <a16:creationId xmlns:a16="http://schemas.microsoft.com/office/drawing/2014/main" id="{5A249054-5175-13E9-3718-A1A3B28A1D75}"/>
              </a:ext>
            </a:extLst>
          </p:cNvPr>
          <p:cNvSpPr/>
          <p:nvPr/>
        </p:nvSpPr>
        <p:spPr>
          <a:xfrm>
            <a:off x="7728590" y="4058970"/>
            <a:ext cx="1970581" cy="1493270"/>
          </a:xfrm>
          <a:prstGeom prst="ellipse">
            <a:avLst/>
          </a:prstGeom>
          <a:solidFill>
            <a:srgbClr val="1FA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Graphique 9" descr="Right And Left Brain avec un remplissage uni">
            <a:extLst>
              <a:ext uri="{FF2B5EF4-FFF2-40B4-BE49-F238E27FC236}">
                <a16:creationId xmlns:a16="http://schemas.microsoft.com/office/drawing/2014/main" id="{D4ADB598-7736-E632-6C27-7F02D6296ED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63571" y="4363543"/>
            <a:ext cx="1042755" cy="1042755"/>
          </a:xfrm>
          <a:prstGeom prst="rect">
            <a:avLst/>
          </a:prstGeom>
        </p:spPr>
      </p:pic>
      <p:pic>
        <p:nvPicPr>
          <p:cNvPr id="11" name="Graphique 10" descr="Venn diagram avec un remplissage uni">
            <a:extLst>
              <a:ext uri="{FF2B5EF4-FFF2-40B4-BE49-F238E27FC236}">
                <a16:creationId xmlns:a16="http://schemas.microsoft.com/office/drawing/2014/main" id="{8913060C-8873-B8A6-8238-653359F504B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15245" y="962080"/>
            <a:ext cx="1280159" cy="1280159"/>
          </a:xfrm>
          <a:prstGeom prst="rect">
            <a:avLst/>
          </a:prstGeom>
        </p:spPr>
      </p:pic>
      <p:pic>
        <p:nvPicPr>
          <p:cNvPr id="15" name="Graphique 14" descr="Eye avec un remplissage uni">
            <a:extLst>
              <a:ext uri="{FF2B5EF4-FFF2-40B4-BE49-F238E27FC236}">
                <a16:creationId xmlns:a16="http://schemas.microsoft.com/office/drawing/2014/main" id="{C47A8D40-3564-0C52-DA07-4CD43DB1C82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414713" y="3370390"/>
            <a:ext cx="1168860" cy="1168860"/>
          </a:xfrm>
          <a:prstGeom prst="rect">
            <a:avLst/>
          </a:prstGeom>
        </p:spPr>
      </p:pic>
      <p:pic>
        <p:nvPicPr>
          <p:cNvPr id="16" name="Graphique 15" descr="Refresh avec un remplissage uni">
            <a:extLst>
              <a:ext uri="{FF2B5EF4-FFF2-40B4-BE49-F238E27FC236}">
                <a16:creationId xmlns:a16="http://schemas.microsoft.com/office/drawing/2014/main" id="{8885A2F6-2DF2-A18E-4C44-4E35EA2E02D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235667" y="4330798"/>
            <a:ext cx="1054914" cy="1054914"/>
          </a:xfrm>
          <a:prstGeom prst="rect">
            <a:avLst/>
          </a:prstGeom>
        </p:spPr>
      </p:pic>
      <p:pic>
        <p:nvPicPr>
          <p:cNvPr id="18" name="Graphique 17" descr="Line arrow: Clockwise curve avec un remplissage uni">
            <a:extLst>
              <a:ext uri="{FF2B5EF4-FFF2-40B4-BE49-F238E27FC236}">
                <a16:creationId xmlns:a16="http://schemas.microsoft.com/office/drawing/2014/main" id="{5B1A2E04-028A-4AC2-CA21-F2500CBA0FB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4195492">
            <a:off x="2403587" y="1631749"/>
            <a:ext cx="2441839" cy="2441839"/>
          </a:xfrm>
          <a:prstGeom prst="rect">
            <a:avLst/>
          </a:prstGeom>
        </p:spPr>
      </p:pic>
      <p:pic>
        <p:nvPicPr>
          <p:cNvPr id="19" name="Graphique 18" descr="Transfer avec un remplissage uni">
            <a:extLst>
              <a:ext uri="{FF2B5EF4-FFF2-40B4-BE49-F238E27FC236}">
                <a16:creationId xmlns:a16="http://schemas.microsoft.com/office/drawing/2014/main" id="{7610252A-8519-6434-DD3E-5AFB8A2CD58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5400000">
            <a:off x="5781802" y="2482331"/>
            <a:ext cx="452841" cy="452841"/>
          </a:xfrm>
          <a:prstGeom prst="rect">
            <a:avLst/>
          </a:prstGeom>
        </p:spPr>
      </p:pic>
      <p:pic>
        <p:nvPicPr>
          <p:cNvPr id="20" name="Graphique 19" descr="Transfer avec un remplissage uni">
            <a:extLst>
              <a:ext uri="{FF2B5EF4-FFF2-40B4-BE49-F238E27FC236}">
                <a16:creationId xmlns:a16="http://schemas.microsoft.com/office/drawing/2014/main" id="{279A8958-923E-8B66-8236-8CDE7B1C9DA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772734">
            <a:off x="7212618" y="3612794"/>
            <a:ext cx="714465" cy="714465"/>
          </a:xfrm>
          <a:prstGeom prst="rect">
            <a:avLst/>
          </a:prstGeom>
        </p:spPr>
      </p:pic>
      <p:pic>
        <p:nvPicPr>
          <p:cNvPr id="21" name="Graphique 20" descr="Transfer avec un remplissage uni">
            <a:extLst>
              <a:ext uri="{FF2B5EF4-FFF2-40B4-BE49-F238E27FC236}">
                <a16:creationId xmlns:a16="http://schemas.microsoft.com/office/drawing/2014/main" id="{5D69A210-CF19-9497-3A44-4246A7EDC44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20582944">
            <a:off x="4070560" y="3828633"/>
            <a:ext cx="714465" cy="714465"/>
          </a:xfrm>
          <a:prstGeom prst="rect">
            <a:avLst/>
          </a:prstGeom>
        </p:spPr>
      </p:pic>
      <p:pic>
        <p:nvPicPr>
          <p:cNvPr id="22" name="Graphique 21" descr="Line arrow: Clockwise curve avec un remplissage uni">
            <a:extLst>
              <a:ext uri="{FF2B5EF4-FFF2-40B4-BE49-F238E27FC236}">
                <a16:creationId xmlns:a16="http://schemas.microsoft.com/office/drawing/2014/main" id="{CC64A0F5-C870-C076-A59B-A6543958B4A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8116359">
            <a:off x="4534149" y="4247787"/>
            <a:ext cx="2737917" cy="2761319"/>
          </a:xfrm>
          <a:prstGeom prst="rect">
            <a:avLst/>
          </a:prstGeom>
        </p:spPr>
      </p:pic>
      <p:sp>
        <p:nvSpPr>
          <p:cNvPr id="23" name="ZoneTexte 22">
            <a:extLst>
              <a:ext uri="{FF2B5EF4-FFF2-40B4-BE49-F238E27FC236}">
                <a16:creationId xmlns:a16="http://schemas.microsoft.com/office/drawing/2014/main" id="{07A0875E-2DE5-F006-AB89-A58A07110370}"/>
              </a:ext>
            </a:extLst>
          </p:cNvPr>
          <p:cNvSpPr txBox="1"/>
          <p:nvPr/>
        </p:nvSpPr>
        <p:spPr>
          <a:xfrm>
            <a:off x="2160991" y="1153503"/>
            <a:ext cx="4133253"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a:ln>
                  <a:noFill/>
                </a:ln>
                <a:solidFill>
                  <a:srgbClr val="263440"/>
                </a:solidFill>
                <a:effectLst/>
                <a:uLnTx/>
                <a:uFillTx/>
                <a:latin typeface="Avenir Next LT Pro" panose="020B0504020202020204" pitchFamily="34" charset="77"/>
                <a:ea typeface="+mn-ea"/>
                <a:cs typeface="+mn-cs"/>
              </a:rPr>
              <a:t>Posture analytique</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a:solidFill>
                  <a:srgbClr val="263440"/>
                </a:solidFill>
                <a:latin typeface="Avenir Next LT Pro" panose="020B0504020202020204" pitchFamily="34" charset="77"/>
              </a:rPr>
              <a:t>Plausibilité et justesse</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a:ln>
                  <a:noFill/>
                </a:ln>
                <a:solidFill>
                  <a:srgbClr val="263440"/>
                </a:solidFill>
                <a:effectLst/>
                <a:uLnTx/>
                <a:uFillTx/>
                <a:latin typeface="Avenir Next LT Pro" panose="020B0504020202020204" pitchFamily="34" charset="77"/>
                <a:ea typeface="+mn-ea"/>
                <a:cs typeface="+mn-cs"/>
              </a:rPr>
              <a:t>Richesse</a:t>
            </a:r>
          </a:p>
        </p:txBody>
      </p:sp>
      <p:sp>
        <p:nvSpPr>
          <p:cNvPr id="26" name="ZoneTexte 25">
            <a:extLst>
              <a:ext uri="{FF2B5EF4-FFF2-40B4-BE49-F238E27FC236}">
                <a16:creationId xmlns:a16="http://schemas.microsoft.com/office/drawing/2014/main" id="{7372A2D0-85E1-E55E-95A3-DFEF3F72429D}"/>
              </a:ext>
            </a:extLst>
          </p:cNvPr>
          <p:cNvSpPr txBox="1"/>
          <p:nvPr/>
        </p:nvSpPr>
        <p:spPr>
          <a:xfrm>
            <a:off x="292461" y="5531262"/>
            <a:ext cx="4112946"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a:ln>
                  <a:noFill/>
                </a:ln>
                <a:solidFill>
                  <a:srgbClr val="1FA699"/>
                </a:solidFill>
                <a:effectLst/>
                <a:uLnTx/>
                <a:uFillTx/>
                <a:latin typeface="Avenir Next LT Pro" panose="020B0504020202020204" pitchFamily="34" charset="77"/>
                <a:ea typeface="+mn-ea"/>
                <a:cs typeface="+mn-cs"/>
              </a:rPr>
              <a:t>Posture personnelle</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a:solidFill>
                  <a:srgbClr val="1FA699"/>
                </a:solidFill>
                <a:latin typeface="Avenir Next LT Pro" panose="020B0504020202020204" pitchFamily="34" charset="77"/>
              </a:rPr>
              <a:t>Engagement personnel</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a:ln>
                  <a:noFill/>
                </a:ln>
                <a:solidFill>
                  <a:srgbClr val="1FA699"/>
                </a:solidFill>
                <a:effectLst/>
                <a:uLnTx/>
                <a:uFillTx/>
                <a:latin typeface="Avenir Next LT Pro" panose="020B0504020202020204" pitchFamily="34" charset="77"/>
                <a:ea typeface="+mn-ea"/>
                <a:cs typeface="+mn-cs"/>
              </a:rPr>
              <a:t>Mise à distance analytique</a:t>
            </a:r>
          </a:p>
        </p:txBody>
      </p:sp>
      <p:sp>
        <p:nvSpPr>
          <p:cNvPr id="27" name="ZoneTexte 26">
            <a:extLst>
              <a:ext uri="{FF2B5EF4-FFF2-40B4-BE49-F238E27FC236}">
                <a16:creationId xmlns:a16="http://schemas.microsoft.com/office/drawing/2014/main" id="{C9613A7D-4323-999F-BE6B-3EFE31621D45}"/>
              </a:ext>
            </a:extLst>
          </p:cNvPr>
          <p:cNvSpPr txBox="1"/>
          <p:nvPr/>
        </p:nvSpPr>
        <p:spPr>
          <a:xfrm>
            <a:off x="7728761" y="5594090"/>
            <a:ext cx="4468306" cy="861774"/>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a:ln>
                  <a:noFill/>
                </a:ln>
                <a:solidFill>
                  <a:srgbClr val="1FA699"/>
                </a:solidFill>
                <a:effectLst/>
                <a:uLnTx/>
                <a:uFillTx/>
                <a:latin typeface="Avenir Next LT Pro" panose="020B0504020202020204" pitchFamily="34" charset="77"/>
                <a:ea typeface="+mn-ea"/>
                <a:cs typeface="+mn-cs"/>
              </a:rPr>
              <a:t>Posture réflexive</a:t>
            </a:r>
          </a:p>
          <a:p>
            <a:pPr marL="457200" marR="0" lvl="0" indent="-4572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a:solidFill>
                  <a:srgbClr val="1FA699"/>
                </a:solidFill>
                <a:latin typeface="Avenir Next LT Pro" panose="020B0504020202020204" pitchFamily="34" charset="77"/>
              </a:rPr>
              <a:t>Justesse du fondement analytique</a:t>
            </a:r>
          </a:p>
          <a:p>
            <a:pPr marL="457200" marR="0" lvl="0" indent="-4572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a:solidFill>
                  <a:srgbClr val="1FA699"/>
                </a:solidFill>
                <a:latin typeface="Avenir Next LT Pro" panose="020B0504020202020204" pitchFamily="34" charset="77"/>
              </a:rPr>
              <a:t>Engagement réflexif</a:t>
            </a:r>
          </a:p>
        </p:txBody>
      </p:sp>
      <p:pic>
        <p:nvPicPr>
          <p:cNvPr id="17" name="Graphique 16" descr="Line arrow: Clockwise curve avec un remplissage uni">
            <a:extLst>
              <a:ext uri="{FF2B5EF4-FFF2-40B4-BE49-F238E27FC236}">
                <a16:creationId xmlns:a16="http://schemas.microsoft.com/office/drawing/2014/main" id="{32E80E29-2892-CEEC-CE4A-A94922CCEF2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281028">
            <a:off x="7273627" y="1552703"/>
            <a:ext cx="2441839" cy="2441839"/>
          </a:xfrm>
          <a:prstGeom prst="rect">
            <a:avLst/>
          </a:prstGeom>
        </p:spPr>
      </p:pic>
    </p:spTree>
    <p:extLst>
      <p:ext uri="{BB962C8B-B14F-4D97-AF65-F5344CB8AC3E}">
        <p14:creationId xmlns:p14="http://schemas.microsoft.com/office/powerpoint/2010/main" val="697580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4">
            <a:extLst>
              <a:ext uri="{FF2B5EF4-FFF2-40B4-BE49-F238E27FC236}">
                <a16:creationId xmlns:a16="http://schemas.microsoft.com/office/drawing/2014/main" id="{5C766A8D-FF4C-4D84-A3E4-B24AD7F2F308}"/>
              </a:ext>
            </a:extLst>
          </p:cNvPr>
          <p:cNvGraphicFramePr>
            <a:graphicFrameLocks/>
          </p:cNvGraphicFramePr>
          <p:nvPr/>
        </p:nvGraphicFramePr>
        <p:xfrm>
          <a:off x="391296" y="1339594"/>
          <a:ext cx="11481973" cy="4682364"/>
        </p:xfrm>
        <a:graphic>
          <a:graphicData uri="http://schemas.openxmlformats.org/drawingml/2006/table">
            <a:tbl>
              <a:tblPr firstRow="1" bandRow="1">
                <a:tableStyleId>{00A15C55-8517-42AA-B614-E9B94910E393}</a:tableStyleId>
              </a:tblPr>
              <a:tblGrid>
                <a:gridCol w="1976260">
                  <a:extLst>
                    <a:ext uri="{9D8B030D-6E8A-4147-A177-3AD203B41FA5}">
                      <a16:colId xmlns:a16="http://schemas.microsoft.com/office/drawing/2014/main" val="2136832576"/>
                    </a:ext>
                  </a:extLst>
                </a:gridCol>
                <a:gridCol w="2724153">
                  <a:extLst>
                    <a:ext uri="{9D8B030D-6E8A-4147-A177-3AD203B41FA5}">
                      <a16:colId xmlns:a16="http://schemas.microsoft.com/office/drawing/2014/main" val="4128968623"/>
                    </a:ext>
                  </a:extLst>
                </a:gridCol>
                <a:gridCol w="3402163">
                  <a:extLst>
                    <a:ext uri="{9D8B030D-6E8A-4147-A177-3AD203B41FA5}">
                      <a16:colId xmlns:a16="http://schemas.microsoft.com/office/drawing/2014/main" val="3024105346"/>
                    </a:ext>
                  </a:extLst>
                </a:gridCol>
                <a:gridCol w="3379397">
                  <a:extLst>
                    <a:ext uri="{9D8B030D-6E8A-4147-A177-3AD203B41FA5}">
                      <a16:colId xmlns:a16="http://schemas.microsoft.com/office/drawing/2014/main" val="3649260094"/>
                    </a:ext>
                  </a:extLst>
                </a:gridCol>
              </a:tblGrid>
              <a:tr h="154107">
                <a:tc>
                  <a:txBody>
                    <a:bodyPr/>
                    <a:lstStyle/>
                    <a:p>
                      <a:endParaRPr lang="fr-CA">
                        <a:latin typeface="Avenir Next LT Pro" panose="020B0504020202020204" pitchFamily="34" charset="0"/>
                      </a:endParaRPr>
                    </a:p>
                  </a:txBody>
                  <a:tcPr>
                    <a:solidFill>
                      <a:srgbClr val="1FA699"/>
                    </a:solidFill>
                  </a:tcPr>
                </a:tc>
                <a:tc>
                  <a:txBody>
                    <a:bodyPr/>
                    <a:lstStyle/>
                    <a:p>
                      <a:pPr algn="ctr"/>
                      <a:r>
                        <a:rPr lang="fr-CA" sz="2800">
                          <a:latin typeface="Avenir Next LT Pro" panose="020B0504020202020204" pitchFamily="34" charset="0"/>
                        </a:rPr>
                        <a:t>Produit</a:t>
                      </a:r>
                    </a:p>
                  </a:txBody>
                  <a:tcPr>
                    <a:solidFill>
                      <a:srgbClr val="1FA699"/>
                    </a:solidFill>
                  </a:tcPr>
                </a:tc>
                <a:tc>
                  <a:txBody>
                    <a:bodyPr/>
                    <a:lstStyle/>
                    <a:p>
                      <a:pPr algn="ctr"/>
                      <a:r>
                        <a:rPr lang="fr-CA" sz="2800" dirty="0">
                          <a:solidFill>
                            <a:schemeClr val="bg1"/>
                          </a:solidFill>
                          <a:latin typeface="Avenir Next LT Pro" panose="020B0504020202020204" pitchFamily="34" charset="0"/>
                        </a:rPr>
                        <a:t>Propos</a:t>
                      </a:r>
                    </a:p>
                  </a:txBody>
                  <a:tcPr>
                    <a:solidFill>
                      <a:srgbClr val="1FA699"/>
                    </a:solidFill>
                  </a:tcPr>
                </a:tc>
                <a:tc>
                  <a:txBody>
                    <a:bodyPr/>
                    <a:lstStyle/>
                    <a:p>
                      <a:pPr algn="ctr"/>
                      <a:r>
                        <a:rPr lang="fr-CA" sz="2800" dirty="0">
                          <a:latin typeface="Avenir Next LT Pro" panose="020B0504020202020204" pitchFamily="34" charset="0"/>
                        </a:rPr>
                        <a:t>Processus</a:t>
                      </a:r>
                    </a:p>
                  </a:txBody>
                  <a:tcPr>
                    <a:solidFill>
                      <a:srgbClr val="1FA699"/>
                    </a:solidFill>
                  </a:tcPr>
                </a:tc>
                <a:extLst>
                  <a:ext uri="{0D108BD9-81ED-4DB2-BD59-A6C34878D82A}">
                    <a16:rowId xmlns:a16="http://schemas.microsoft.com/office/drawing/2014/main" val="3660644963"/>
                  </a:ext>
                </a:extLst>
              </a:tr>
              <a:tr h="1427700">
                <a:tc>
                  <a:txBody>
                    <a:bodyPr/>
                    <a:lstStyle/>
                    <a:p>
                      <a:r>
                        <a:rPr lang="fr-CA" sz="2000" b="1">
                          <a:solidFill>
                            <a:srgbClr val="1FA699"/>
                          </a:solidFill>
                          <a:latin typeface="Avenir Next LT Pro" panose="020B0504020202020204" pitchFamily="34" charset="0"/>
                        </a:rPr>
                        <a:t>Définition</a:t>
                      </a:r>
                    </a:p>
                  </a:txBody>
                  <a:tcPr>
                    <a:solidFill>
                      <a:srgbClr val="1FA699">
                        <a:alpha val="13000"/>
                      </a:srgbClr>
                    </a:solidFill>
                  </a:tcPr>
                </a:tc>
                <a:tc>
                  <a:txBody>
                    <a:bodyPr/>
                    <a:lstStyle/>
                    <a:p>
                      <a:pPr>
                        <a:lnSpc>
                          <a:spcPct val="110000"/>
                        </a:lnSpc>
                      </a:pPr>
                      <a:r>
                        <a:rPr lang="fr-FR" sz="2000" b="0" i="0" u="none" strike="noStrike" kern="1200" dirty="0">
                          <a:solidFill>
                            <a:schemeClr val="dk1"/>
                          </a:solidFill>
                          <a:effectLst/>
                          <a:latin typeface="Avenir Next LT Pro" panose="020B0504020202020204" pitchFamily="34" charset="77"/>
                          <a:ea typeface="+mn-ea"/>
                          <a:cs typeface="+mn-cs"/>
                        </a:rPr>
                        <a:t>Enrichissement du sujet-lecteur par une évolution de sa compréhension de soi, de l’Autre </a:t>
                      </a:r>
                      <a:r>
                        <a:rPr lang="fr-FR" sz="2000" b="0" i="0" kern="1200" dirty="0">
                          <a:solidFill>
                            <a:schemeClr val="dk1"/>
                          </a:solidFill>
                          <a:effectLst/>
                          <a:latin typeface="Avenir Next LT Pro" panose="020B0504020202020204" pitchFamily="34" charset="77"/>
                          <a:ea typeface="+mn-ea"/>
                          <a:cs typeface="+mn-cs"/>
                        </a:rPr>
                        <a:t>​ou du</a:t>
                      </a:r>
                      <a:r>
                        <a:rPr lang="fr-FR" sz="2000" b="0" i="0" u="none" strike="noStrike" kern="1200" dirty="0">
                          <a:solidFill>
                            <a:schemeClr val="dk1"/>
                          </a:solidFill>
                          <a:effectLst/>
                          <a:latin typeface="Avenir Next LT Pro" panose="020B0504020202020204" pitchFamily="34" charset="77"/>
                          <a:ea typeface="+mn-ea"/>
                          <a:cs typeface="+mn-cs"/>
                        </a:rPr>
                        <a:t> monde extérieur.</a:t>
                      </a:r>
                      <a:endParaRPr lang="fr-CA" sz="2000" b="0" dirty="0">
                        <a:solidFill>
                          <a:schemeClr val="tx1"/>
                        </a:solidFill>
                        <a:latin typeface="Avenir Next LT Pro" panose="020B0504020202020204" pitchFamily="34" charset="77"/>
                      </a:endParaRPr>
                    </a:p>
                  </a:txBody>
                  <a:tcPr>
                    <a:solidFill>
                      <a:srgbClr val="1FA699">
                        <a:alpha val="13000"/>
                      </a:srgbClr>
                    </a:solidFill>
                  </a:tcPr>
                </a:tc>
                <a:tc>
                  <a:txBody>
                    <a:bodyPr/>
                    <a:lstStyle/>
                    <a:p>
                      <a:pPr>
                        <a:lnSpc>
                          <a:spcPct val="110000"/>
                        </a:lnSpc>
                      </a:pPr>
                      <a:r>
                        <a:rPr lang="fr-CA" sz="2000" b="0" dirty="0">
                          <a:solidFill>
                            <a:schemeClr val="tx1"/>
                          </a:solidFill>
                          <a:latin typeface="Avenir Next LT Pro" panose="020B0504020202020204" pitchFamily="34" charset="0"/>
                        </a:rPr>
                        <a:t>Réflexion critique et constructive sur le produit (son enrichissement) et/ou sur le processus ayant permis cet enrichissement.  </a:t>
                      </a:r>
                    </a:p>
                  </a:txBody>
                  <a:tcPr>
                    <a:solidFill>
                      <a:srgbClr val="1FA699">
                        <a:alpha val="13000"/>
                      </a:srgbClr>
                    </a:solidFill>
                  </a:tcPr>
                </a:tc>
                <a:tc>
                  <a:txBody>
                    <a:bodyPr/>
                    <a:lstStyle/>
                    <a:p>
                      <a:pPr>
                        <a:lnSpc>
                          <a:spcPct val="110000"/>
                        </a:lnSpc>
                      </a:pPr>
                      <a:r>
                        <a:rPr lang="fr-CA" sz="2000" b="0" dirty="0">
                          <a:solidFill>
                            <a:schemeClr val="tx1"/>
                          </a:solidFill>
                          <a:latin typeface="Avenir Next LT Pro" panose="020B0504020202020204" pitchFamily="34" charset="0"/>
                        </a:rPr>
                        <a:t>Enchaînement ou combinaison d’actions clés suscitant la mobilisation des différents savoirs impliqués dans la compétence de lecture littéraire autonome.</a:t>
                      </a:r>
                    </a:p>
                  </a:txBody>
                  <a:tcPr>
                    <a:solidFill>
                      <a:srgbClr val="1FA699">
                        <a:alpha val="13000"/>
                      </a:srgbClr>
                    </a:solidFill>
                  </a:tcPr>
                </a:tc>
                <a:extLst>
                  <a:ext uri="{0D108BD9-81ED-4DB2-BD59-A6C34878D82A}">
                    <a16:rowId xmlns:a16="http://schemas.microsoft.com/office/drawing/2014/main" val="3305392216"/>
                  </a:ext>
                </a:extLst>
              </a:tr>
              <a:tr h="1438976">
                <a:tc>
                  <a:txBody>
                    <a:bodyPr/>
                    <a:lstStyle/>
                    <a:p>
                      <a:r>
                        <a:rPr lang="fr-CA" sz="2000" b="1">
                          <a:solidFill>
                            <a:srgbClr val="1FA699"/>
                          </a:solidFill>
                          <a:latin typeface="Avenir Next LT Pro" panose="020B0504020202020204" pitchFamily="34" charset="0"/>
                        </a:rPr>
                        <a:t>Situation de performance</a:t>
                      </a:r>
                    </a:p>
                  </a:txBody>
                  <a:tcPr>
                    <a:solidFill>
                      <a:srgbClr val="1FA699">
                        <a:alpha val="13000"/>
                      </a:srgbClr>
                    </a:solidFill>
                  </a:tcPr>
                </a:tc>
                <a:tc>
                  <a:txBody>
                    <a:bodyPr/>
                    <a:lstStyle/>
                    <a:p>
                      <a:pPr>
                        <a:lnSpc>
                          <a:spcPct val="110000"/>
                        </a:lnSpc>
                      </a:pPr>
                      <a:r>
                        <a:rPr lang="fr-CA" sz="2000" b="0" dirty="0">
                          <a:solidFill>
                            <a:schemeClr val="tx1"/>
                          </a:solidFill>
                          <a:latin typeface="Avenir Next LT Pro" panose="020B0504020202020204" pitchFamily="34" charset="0"/>
                        </a:rPr>
                        <a:t>Intériorisé (non observable) doit être considéré dans le propos.</a:t>
                      </a:r>
                    </a:p>
                  </a:txBody>
                  <a:tcPr>
                    <a:solidFill>
                      <a:srgbClr val="1FA699">
                        <a:alpha val="13000"/>
                      </a:srgbClr>
                    </a:solidFill>
                  </a:tcPr>
                </a:tc>
                <a:tc>
                  <a:txBody>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fr-CA" sz="2000" b="0" dirty="0">
                          <a:solidFill>
                            <a:schemeClr val="tx1"/>
                          </a:solidFill>
                          <a:latin typeface="Avenir Next LT Pro" panose="020B0504020202020204" pitchFamily="34" charset="0"/>
                        </a:rPr>
                        <a:t>Situation d’expression tenant de la posture de lecture réflexive (ou d’une réflexion métacognitive)</a:t>
                      </a:r>
                    </a:p>
                    <a:p>
                      <a:pPr>
                        <a:lnSpc>
                          <a:spcPct val="110000"/>
                        </a:lnSpc>
                      </a:pPr>
                      <a:endParaRPr lang="fr-CA" sz="2000" b="0" dirty="0">
                        <a:solidFill>
                          <a:schemeClr val="tx1"/>
                        </a:solidFill>
                        <a:latin typeface="Avenir Next LT Pro" panose="020B0504020202020204" pitchFamily="34" charset="0"/>
                      </a:endParaRPr>
                    </a:p>
                  </a:txBody>
                  <a:tcPr>
                    <a:solidFill>
                      <a:srgbClr val="1FA699">
                        <a:alpha val="13000"/>
                      </a:srgbClr>
                    </a:solidFill>
                  </a:tcPr>
                </a:tc>
                <a:tc>
                  <a:txBody>
                    <a:bodyPr/>
                    <a:lstStyle/>
                    <a:p>
                      <a:pPr>
                        <a:lnSpc>
                          <a:spcPct val="110000"/>
                        </a:lnSpc>
                      </a:pPr>
                      <a:r>
                        <a:rPr lang="fr-CA" sz="2000" b="0" dirty="0">
                          <a:solidFill>
                            <a:schemeClr val="tx1"/>
                          </a:solidFill>
                          <a:latin typeface="Avenir Next LT Pro" panose="020B0504020202020204" pitchFamily="34" charset="0"/>
                        </a:rPr>
                        <a:t>Situations d’expression tenant des postures descriptive, personnelle, </a:t>
                      </a:r>
                      <a:r>
                        <a:rPr lang="fr-CA" sz="2000" b="0" u="none" dirty="0">
                          <a:solidFill>
                            <a:schemeClr val="tx1"/>
                          </a:solidFill>
                          <a:latin typeface="Avenir Next LT Pro" panose="020B0504020202020204" pitchFamily="34" charset="0"/>
                        </a:rPr>
                        <a:t>analytique</a:t>
                      </a:r>
                      <a:r>
                        <a:rPr lang="fr-CA" sz="2000" b="0" dirty="0">
                          <a:solidFill>
                            <a:schemeClr val="tx1"/>
                          </a:solidFill>
                          <a:latin typeface="Avenir Next LT Pro" panose="020B0504020202020204" pitchFamily="34" charset="0"/>
                        </a:rPr>
                        <a:t> ou réflexive.</a:t>
                      </a:r>
                    </a:p>
                  </a:txBody>
                  <a:tcPr>
                    <a:solidFill>
                      <a:srgbClr val="1FA699">
                        <a:alpha val="13000"/>
                      </a:srgbClr>
                    </a:solidFill>
                  </a:tcPr>
                </a:tc>
                <a:extLst>
                  <a:ext uri="{0D108BD9-81ED-4DB2-BD59-A6C34878D82A}">
                    <a16:rowId xmlns:a16="http://schemas.microsoft.com/office/drawing/2014/main" val="1825037948"/>
                  </a:ext>
                </a:extLst>
              </a:tr>
            </a:tbl>
          </a:graphicData>
        </a:graphic>
      </p:graphicFrame>
      <p:sp>
        <p:nvSpPr>
          <p:cNvPr id="6" name="Titre 1">
            <a:extLst>
              <a:ext uri="{FF2B5EF4-FFF2-40B4-BE49-F238E27FC236}">
                <a16:creationId xmlns:a16="http://schemas.microsoft.com/office/drawing/2014/main" id="{CFFA0B22-6616-B123-C619-95E1ACCACCDA}"/>
              </a:ext>
            </a:extLst>
          </p:cNvPr>
          <p:cNvSpPr txBox="1">
            <a:spLocks/>
          </p:cNvSpPr>
          <p:nvPr>
            <p:custDataLst>
              <p:tags r:id="rId1"/>
            </p:custDataLst>
          </p:nvPr>
        </p:nvSpPr>
        <p:spPr>
          <a:xfrm>
            <a:off x="319088" y="60120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A" sz="3600" dirty="0">
                <a:solidFill>
                  <a:srgbClr val="263440"/>
                </a:solidFill>
                <a:latin typeface="Avenir Next LT Pro"/>
              </a:rPr>
              <a:t>Le processus, ce qui construit la LL</a:t>
            </a:r>
          </a:p>
        </p:txBody>
      </p:sp>
      <p:sp>
        <p:nvSpPr>
          <p:cNvPr id="2" name="Rectangle 1">
            <a:extLst>
              <a:ext uri="{FF2B5EF4-FFF2-40B4-BE49-F238E27FC236}">
                <a16:creationId xmlns:a16="http://schemas.microsoft.com/office/drawing/2014/main" id="{AA2E7E5B-E3F4-4732-8B9E-FF15EAB3B570}"/>
              </a:ext>
            </a:extLst>
          </p:cNvPr>
          <p:cNvSpPr/>
          <p:nvPr/>
        </p:nvSpPr>
        <p:spPr>
          <a:xfrm>
            <a:off x="8414951" y="1124465"/>
            <a:ext cx="3530526" cy="5132329"/>
          </a:xfrm>
          <a:prstGeom prst="rect">
            <a:avLst/>
          </a:prstGeom>
          <a:noFill/>
          <a:ln>
            <a:solidFill>
              <a:srgbClr val="950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219981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4762004" y="482791"/>
            <a:ext cx="7071179" cy="1623800"/>
          </a:xfrm>
        </p:spPr>
        <p:txBody>
          <a:bodyPr>
            <a:noAutofit/>
          </a:bodyPr>
          <a:lstStyle/>
          <a:p>
            <a:pPr marL="0" indent="0">
              <a:buNone/>
            </a:pPr>
            <a:r>
              <a:rPr lang="fr-CA" sz="3600" dirty="0">
                <a:solidFill>
                  <a:srgbClr val="1FA699"/>
                </a:solidFill>
                <a:latin typeface="Avenir Next LT Pro" panose="020B0504020202020204" pitchFamily="34" charset="0"/>
              </a:rPr>
              <a:t>ELLAC : une manière d’envisager la conception d’un cours</a:t>
            </a:r>
            <a:endParaRPr lang="fr-CA" sz="3200" dirty="0">
              <a:solidFill>
                <a:srgbClr val="263440"/>
              </a:solidFill>
              <a:latin typeface="Avenir Next LT Pro" panose="020B0504020202020204" pitchFamily="34" charset="0"/>
            </a:endParaRPr>
          </a:p>
          <a:p>
            <a:r>
              <a:rPr lang="fr-CA" sz="2000" dirty="0">
                <a:solidFill>
                  <a:srgbClr val="F2F2F2"/>
                </a:solidFill>
                <a:latin typeface="Avenir Next LT Pro" panose="020B0504020202020204" pitchFamily="34" charset="0"/>
              </a:rPr>
              <a:t>privilégier dans la perspective de développer l’autonomie des élèves en lecture</a:t>
            </a:r>
          </a:p>
          <a:p>
            <a:pPr lvl="1"/>
            <a:endParaRPr lang="fr-CA" sz="2000" dirty="0">
              <a:solidFill>
                <a:srgbClr val="263440"/>
              </a:solidFill>
              <a:latin typeface="Avenir Next LT Pro" panose="020B0504020202020204" pitchFamily="34" charset="0"/>
            </a:endParaRPr>
          </a:p>
          <a:p>
            <a:pPr marL="457200" lvl="1" indent="0">
              <a:buNone/>
            </a:pPr>
            <a:endParaRPr lang="fr-CA" sz="2000" dirty="0">
              <a:solidFill>
                <a:srgbClr val="263440"/>
              </a:solidFill>
              <a:latin typeface="Avenir Next LT Pro" panose="020B0504020202020204" pitchFamily="34" charset="0"/>
            </a:endParaRPr>
          </a:p>
          <a:p>
            <a:pPr marL="457200" lvl="1" indent="0">
              <a:buNone/>
            </a:pPr>
            <a:endParaRPr lang="fr-CA" sz="2000" dirty="0">
              <a:solidFill>
                <a:srgbClr val="263440"/>
              </a:solidFill>
              <a:latin typeface="Avenir Next LT Pro" panose="020B0504020202020204" pitchFamily="34" charset="0"/>
            </a:endParaRPr>
          </a:p>
          <a:p>
            <a:pPr marL="457200" lvl="1" indent="0">
              <a:buNone/>
            </a:pPr>
            <a:endParaRPr lang="fr-CA" sz="2000" dirty="0">
              <a:solidFill>
                <a:srgbClr val="263440"/>
              </a:solidFill>
              <a:latin typeface="Avenir Next LT Pro" panose="020B0504020202020204" pitchFamily="34" charset="0"/>
            </a:endParaRPr>
          </a:p>
          <a:p>
            <a:pPr lvl="1"/>
            <a:r>
              <a:rPr lang="fr-CA" dirty="0">
                <a:solidFill>
                  <a:srgbClr val="263440"/>
                </a:solidFill>
                <a:latin typeface="Avenir Next LT Pro" panose="020B0504020202020204" pitchFamily="34" charset="0"/>
              </a:rPr>
              <a:t>Enseigner en pour développer l’autonomie en lecture</a:t>
            </a:r>
          </a:p>
          <a:p>
            <a:pPr lvl="2"/>
            <a:r>
              <a:rPr lang="fr-CA" sz="1800" dirty="0">
                <a:solidFill>
                  <a:srgbClr val="263440"/>
                </a:solidFill>
                <a:latin typeface="Avenir Next LT Pro" panose="020B0504020202020204" pitchFamily="34" charset="0"/>
              </a:rPr>
              <a:t>Soutenir et observer le processus</a:t>
            </a:r>
          </a:p>
          <a:p>
            <a:pPr lvl="2"/>
            <a:r>
              <a:rPr lang="fr-CA" sz="1800" dirty="0">
                <a:solidFill>
                  <a:srgbClr val="263440"/>
                </a:solidFill>
                <a:latin typeface="Avenir Next LT Pro" panose="020B0504020202020204" pitchFamily="34" charset="0"/>
              </a:rPr>
              <a:t>Fournir les savoirs</a:t>
            </a:r>
          </a:p>
          <a:p>
            <a:pPr lvl="1"/>
            <a:r>
              <a:rPr lang="fr-CA" dirty="0">
                <a:solidFill>
                  <a:srgbClr val="263440"/>
                </a:solidFill>
                <a:latin typeface="Avenir Next LT Pro" panose="020B0504020202020204" pitchFamily="34" charset="0"/>
              </a:rPr>
              <a:t>Créer un alignement pédagogique centré sur la LL au moyen de ses critères de qualité</a:t>
            </a:r>
          </a:p>
        </p:txBody>
      </p:sp>
      <p:pic>
        <p:nvPicPr>
          <p:cNvPr id="4" name="Image 3">
            <a:extLst>
              <a:ext uri="{FF2B5EF4-FFF2-40B4-BE49-F238E27FC236}">
                <a16:creationId xmlns:a16="http://schemas.microsoft.com/office/drawing/2014/main" id="{00187FD3-5566-BE6F-450B-FD7E0066E52A}"/>
              </a:ext>
            </a:extLst>
          </p:cNvPr>
          <p:cNvPicPr>
            <a:picLocks noChangeAspect="1"/>
          </p:cNvPicPr>
          <p:nvPr/>
        </p:nvPicPr>
        <p:blipFill rotWithShape="1">
          <a:blip r:embed="rId2"/>
          <a:srcRect l="54167" t="45202" r="27957" b="11456"/>
          <a:stretch/>
        </p:blipFill>
        <p:spPr>
          <a:xfrm>
            <a:off x="260311" y="482791"/>
            <a:ext cx="3911639" cy="5928241"/>
          </a:xfrm>
          <a:prstGeom prst="rect">
            <a:avLst/>
          </a:prstGeom>
          <a:ln>
            <a:noFill/>
          </a:ln>
        </p:spPr>
      </p:pic>
      <p:sp>
        <p:nvSpPr>
          <p:cNvPr id="2" name="Rectangle 1">
            <a:extLst>
              <a:ext uri="{FF2B5EF4-FFF2-40B4-BE49-F238E27FC236}">
                <a16:creationId xmlns:a16="http://schemas.microsoft.com/office/drawing/2014/main" id="{2618CA47-7A2A-45CC-88EF-1133AE13B2B2}"/>
              </a:ext>
            </a:extLst>
          </p:cNvPr>
          <p:cNvSpPr/>
          <p:nvPr/>
        </p:nvSpPr>
        <p:spPr>
          <a:xfrm>
            <a:off x="358815" y="3657601"/>
            <a:ext cx="3680750" cy="1261640"/>
          </a:xfrm>
          <a:prstGeom prst="rect">
            <a:avLst/>
          </a:prstGeom>
          <a:noFill/>
          <a:ln w="12700">
            <a:solidFill>
              <a:srgbClr val="950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8" name="Connecteur droit avec flèche 7">
            <a:extLst>
              <a:ext uri="{FF2B5EF4-FFF2-40B4-BE49-F238E27FC236}">
                <a16:creationId xmlns:a16="http://schemas.microsoft.com/office/drawing/2014/main" id="{04E03219-E7C5-4E8C-8505-A3027AD2A0DD}"/>
              </a:ext>
            </a:extLst>
          </p:cNvPr>
          <p:cNvCxnSpPr>
            <a:cxnSpLocks/>
          </p:cNvCxnSpPr>
          <p:nvPr/>
        </p:nvCxnSpPr>
        <p:spPr>
          <a:xfrm flipH="1">
            <a:off x="4063315" y="4334494"/>
            <a:ext cx="1101809" cy="0"/>
          </a:xfrm>
          <a:prstGeom prst="straightConnector1">
            <a:avLst/>
          </a:prstGeom>
          <a:ln>
            <a:solidFill>
              <a:srgbClr val="950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5538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lipse 5">
            <a:extLst>
              <a:ext uri="{FF2B5EF4-FFF2-40B4-BE49-F238E27FC236}">
                <a16:creationId xmlns:a16="http://schemas.microsoft.com/office/drawing/2014/main" id="{2B064918-FCDE-43B8-B8E1-DACD7D67E7B3}"/>
              </a:ext>
            </a:extLst>
          </p:cNvPr>
          <p:cNvSpPr/>
          <p:nvPr/>
        </p:nvSpPr>
        <p:spPr>
          <a:xfrm>
            <a:off x="2403818" y="181303"/>
            <a:ext cx="9217571" cy="64953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aphicFrame>
        <p:nvGraphicFramePr>
          <p:cNvPr id="14" name="Diagramme 13">
            <a:extLst>
              <a:ext uri="{FF2B5EF4-FFF2-40B4-BE49-F238E27FC236}">
                <a16:creationId xmlns:a16="http://schemas.microsoft.com/office/drawing/2014/main" id="{BE6F2536-87D8-4537-82F6-BEC5A83ECC55}"/>
              </a:ext>
            </a:extLst>
          </p:cNvPr>
          <p:cNvGraphicFramePr/>
          <p:nvPr/>
        </p:nvGraphicFramePr>
        <p:xfrm>
          <a:off x="2465689" y="420414"/>
          <a:ext cx="9093828" cy="5781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ZoneTexte 27">
            <a:extLst>
              <a:ext uri="{FF2B5EF4-FFF2-40B4-BE49-F238E27FC236}">
                <a16:creationId xmlns:a16="http://schemas.microsoft.com/office/drawing/2014/main" id="{E01C6009-125B-47A4-A061-9E030A7AE4DD}"/>
              </a:ext>
            </a:extLst>
          </p:cNvPr>
          <p:cNvSpPr txBox="1"/>
          <p:nvPr/>
        </p:nvSpPr>
        <p:spPr>
          <a:xfrm>
            <a:off x="5361417" y="2809095"/>
            <a:ext cx="1545021" cy="338554"/>
          </a:xfrm>
          <a:prstGeom prst="rect">
            <a:avLst/>
          </a:prstGeom>
          <a:noFill/>
        </p:spPr>
        <p:txBody>
          <a:bodyPr wrap="square" rtlCol="0">
            <a:spAutoFit/>
          </a:bodyPr>
          <a:lstStyle/>
          <a:p>
            <a:r>
              <a:rPr lang="fr-CA" sz="1600">
                <a:solidFill>
                  <a:schemeClr val="bg1"/>
                </a:solidFill>
              </a:rPr>
              <a:t>Connaissant</a:t>
            </a:r>
          </a:p>
        </p:txBody>
      </p:sp>
      <p:sp>
        <p:nvSpPr>
          <p:cNvPr id="29" name="ZoneTexte 28">
            <a:extLst>
              <a:ext uri="{FF2B5EF4-FFF2-40B4-BE49-F238E27FC236}">
                <a16:creationId xmlns:a16="http://schemas.microsoft.com/office/drawing/2014/main" id="{26ADB891-24D8-4FB9-BECD-7B116DDB8F31}"/>
              </a:ext>
            </a:extLst>
          </p:cNvPr>
          <p:cNvSpPr txBox="1"/>
          <p:nvPr/>
        </p:nvSpPr>
        <p:spPr>
          <a:xfrm>
            <a:off x="7652671" y="2809095"/>
            <a:ext cx="1271752" cy="338554"/>
          </a:xfrm>
          <a:prstGeom prst="rect">
            <a:avLst/>
          </a:prstGeom>
          <a:noFill/>
        </p:spPr>
        <p:txBody>
          <a:bodyPr wrap="square" rtlCol="0">
            <a:spAutoFit/>
          </a:bodyPr>
          <a:lstStyle/>
          <a:p>
            <a:r>
              <a:rPr lang="fr-CA" sz="1600">
                <a:solidFill>
                  <a:schemeClr val="bg1"/>
                </a:solidFill>
              </a:rPr>
              <a:t>Exécutant</a:t>
            </a:r>
          </a:p>
        </p:txBody>
      </p:sp>
      <p:sp>
        <p:nvSpPr>
          <p:cNvPr id="30" name="ZoneTexte 29">
            <a:extLst>
              <a:ext uri="{FF2B5EF4-FFF2-40B4-BE49-F238E27FC236}">
                <a16:creationId xmlns:a16="http://schemas.microsoft.com/office/drawing/2014/main" id="{6D9F281F-63A7-44E1-A2FD-528C54C828CA}"/>
              </a:ext>
            </a:extLst>
          </p:cNvPr>
          <p:cNvSpPr txBox="1"/>
          <p:nvPr/>
        </p:nvSpPr>
        <p:spPr>
          <a:xfrm>
            <a:off x="6317858" y="4670798"/>
            <a:ext cx="1135120" cy="338554"/>
          </a:xfrm>
          <a:prstGeom prst="rect">
            <a:avLst/>
          </a:prstGeom>
          <a:noFill/>
        </p:spPr>
        <p:txBody>
          <a:bodyPr wrap="square" rtlCol="0">
            <a:spAutoFit/>
          </a:bodyPr>
          <a:lstStyle/>
          <a:p>
            <a:r>
              <a:rPr lang="fr-CA" sz="1600">
                <a:solidFill>
                  <a:schemeClr val="bg1"/>
                </a:solidFill>
              </a:rPr>
              <a:t>Performant</a:t>
            </a:r>
          </a:p>
        </p:txBody>
      </p:sp>
      <p:sp>
        <p:nvSpPr>
          <p:cNvPr id="31" name="ZoneTexte 30">
            <a:extLst>
              <a:ext uri="{FF2B5EF4-FFF2-40B4-BE49-F238E27FC236}">
                <a16:creationId xmlns:a16="http://schemas.microsoft.com/office/drawing/2014/main" id="{A38EC002-B962-4F30-8AC0-5B1A753F8F84}"/>
              </a:ext>
            </a:extLst>
          </p:cNvPr>
          <p:cNvSpPr txBox="1"/>
          <p:nvPr/>
        </p:nvSpPr>
        <p:spPr>
          <a:xfrm>
            <a:off x="6228527" y="3596960"/>
            <a:ext cx="1271752" cy="338554"/>
          </a:xfrm>
          <a:prstGeom prst="rect">
            <a:avLst/>
          </a:prstGeom>
          <a:noFill/>
        </p:spPr>
        <p:txBody>
          <a:bodyPr wrap="square" rtlCol="0">
            <a:spAutoFit/>
          </a:bodyPr>
          <a:lstStyle/>
          <a:p>
            <a:r>
              <a:rPr lang="fr-CA" sz="1600" b="1">
                <a:solidFill>
                  <a:srgbClr val="263440"/>
                </a:solidFill>
              </a:rPr>
              <a:t>  </a:t>
            </a:r>
            <a:r>
              <a:rPr lang="fr-CA" sz="1600" b="1">
                <a:solidFill>
                  <a:srgbClr val="263440"/>
                </a:solidFill>
                <a:highlight>
                  <a:srgbClr val="AFB1CF"/>
                </a:highlight>
              </a:rPr>
              <a:t>Compétent</a:t>
            </a:r>
          </a:p>
        </p:txBody>
      </p:sp>
      <p:sp>
        <p:nvSpPr>
          <p:cNvPr id="32" name="ZoneTexte 31">
            <a:extLst>
              <a:ext uri="{FF2B5EF4-FFF2-40B4-BE49-F238E27FC236}">
                <a16:creationId xmlns:a16="http://schemas.microsoft.com/office/drawing/2014/main" id="{A49D58C6-78D8-4751-9BF2-523E9CDCE551}"/>
              </a:ext>
            </a:extLst>
          </p:cNvPr>
          <p:cNvSpPr txBox="1"/>
          <p:nvPr/>
        </p:nvSpPr>
        <p:spPr>
          <a:xfrm>
            <a:off x="9922491" y="2439763"/>
            <a:ext cx="1210075" cy="369332"/>
          </a:xfrm>
          <a:prstGeom prst="rect">
            <a:avLst/>
          </a:prstGeom>
          <a:noFill/>
        </p:spPr>
        <p:txBody>
          <a:bodyPr wrap="none" rtlCol="0">
            <a:spAutoFit/>
          </a:bodyPr>
          <a:lstStyle/>
          <a:p>
            <a:r>
              <a:rPr lang="fr-CA" b="1">
                <a:latin typeface="Avenir Next LT Pro" panose="020B0504020202020204" pitchFamily="34" charset="0"/>
              </a:rPr>
              <a:t>Contexte</a:t>
            </a:r>
          </a:p>
        </p:txBody>
      </p:sp>
      <p:sp>
        <p:nvSpPr>
          <p:cNvPr id="3" name="ZoneTexte 2">
            <a:extLst>
              <a:ext uri="{FF2B5EF4-FFF2-40B4-BE49-F238E27FC236}">
                <a16:creationId xmlns:a16="http://schemas.microsoft.com/office/drawing/2014/main" id="{6235BDF6-F677-4416-9D33-498C6F0B68BF}"/>
              </a:ext>
            </a:extLst>
          </p:cNvPr>
          <p:cNvSpPr txBox="1"/>
          <p:nvPr/>
        </p:nvSpPr>
        <p:spPr>
          <a:xfrm>
            <a:off x="697917" y="796193"/>
            <a:ext cx="4022584" cy="2800767"/>
          </a:xfrm>
          <a:prstGeom prst="rect">
            <a:avLst/>
          </a:prstGeom>
          <a:noFill/>
        </p:spPr>
        <p:txBody>
          <a:bodyPr wrap="square" rtlCol="0">
            <a:spAutoFit/>
          </a:bodyPr>
          <a:lstStyle/>
          <a:p>
            <a:r>
              <a:rPr kumimoji="0" lang="fr-CA" sz="2000" b="0" i="0" u="none" strike="noStrike" kern="1200" cap="none" spc="0" normalizeH="0" baseline="0" noProof="0" dirty="0">
                <a:ln>
                  <a:noFill/>
                </a:ln>
                <a:solidFill>
                  <a:srgbClr val="263440"/>
                </a:solidFill>
                <a:effectLst/>
                <a:uLnTx/>
                <a:uFillTx/>
                <a:latin typeface="Avenir Next LT Pro" panose="020B0504020202020204" pitchFamily="34" charset="0"/>
              </a:rPr>
              <a:t>Développer un «</a:t>
            </a:r>
            <a:r>
              <a:rPr lang="fr-CA" sz="2000" dirty="0">
                <a:solidFill>
                  <a:srgbClr val="263440"/>
                </a:solidFill>
                <a:latin typeface="Avenir Next LT Pro" panose="020B0504020202020204" pitchFamily="34" charset="0"/>
              </a:rPr>
              <a:t> savoir-agir complexe reposant sur la mobilisation et la combinaison efficaces d’une variété de ressources internes et externes à l’intérieur d’une famille de situations »</a:t>
            </a:r>
            <a:r>
              <a:rPr kumimoji="0" lang="fr-CA" sz="2000" i="0" u="none" strike="noStrike" kern="1200" cap="none" spc="0" normalizeH="0" baseline="0" noProof="0" dirty="0">
                <a:ln>
                  <a:noFill/>
                </a:ln>
                <a:solidFill>
                  <a:srgbClr val="263440"/>
                </a:solidFill>
                <a:effectLst/>
                <a:uLnTx/>
                <a:uFillTx/>
                <a:latin typeface="Avenir Next LT Pro" panose="020B0504020202020204" pitchFamily="34" charset="0"/>
              </a:rPr>
              <a:t> </a:t>
            </a:r>
          </a:p>
          <a:p>
            <a:r>
              <a:rPr kumimoji="0" lang="fr-CA" sz="1600" i="0" u="none" strike="noStrike" kern="1200" cap="none" spc="0" normalizeH="0" baseline="0" noProof="0" dirty="0">
                <a:ln>
                  <a:noFill/>
                </a:ln>
                <a:solidFill>
                  <a:schemeClr val="bg1">
                    <a:lumMod val="50000"/>
                  </a:schemeClr>
                </a:solidFill>
                <a:effectLst/>
                <a:uLnTx/>
                <a:uFillTx/>
                <a:latin typeface="Avenir Next LT Pro" panose="020B0504020202020204" pitchFamily="34" charset="0"/>
              </a:rPr>
              <a:t>(Tardif, 2006).</a:t>
            </a:r>
          </a:p>
          <a:p>
            <a:endParaRPr lang="fr-CA" sz="2000" dirty="0"/>
          </a:p>
        </p:txBody>
      </p:sp>
    </p:spTree>
    <p:extLst>
      <p:ext uri="{BB962C8B-B14F-4D97-AF65-F5344CB8AC3E}">
        <p14:creationId xmlns:p14="http://schemas.microsoft.com/office/powerpoint/2010/main" val="3300536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4699322" y="482792"/>
            <a:ext cx="7095281" cy="1678517"/>
          </a:xfrm>
        </p:spPr>
        <p:txBody>
          <a:bodyPr>
            <a:noAutofit/>
          </a:bodyPr>
          <a:lstStyle/>
          <a:p>
            <a:pPr marL="0" indent="0">
              <a:buNone/>
            </a:pPr>
            <a:r>
              <a:rPr lang="fr-CA" sz="3600" dirty="0">
                <a:solidFill>
                  <a:srgbClr val="1FA699"/>
                </a:solidFill>
                <a:latin typeface="Avenir Next LT Pro" panose="020B0504020202020204" pitchFamily="34" charset="0"/>
              </a:rPr>
              <a:t>ELLAC : proposition de principes et méthodes pour enseigner la compétence de lecture littéraire</a:t>
            </a:r>
          </a:p>
          <a:p>
            <a:pPr marL="0" indent="0">
              <a:buNone/>
            </a:pPr>
            <a:endParaRPr lang="fr-CA" sz="3600" dirty="0">
              <a:solidFill>
                <a:srgbClr val="263440"/>
              </a:solidFill>
              <a:latin typeface="Avenir Next LT Pro" panose="020B0504020202020204" pitchFamily="34" charset="0"/>
            </a:endParaRPr>
          </a:p>
          <a:p>
            <a:pPr marL="742950" indent="-742950">
              <a:buAutoNum type="arabicPeriod"/>
            </a:pPr>
            <a:endParaRPr lang="fr-CA" sz="2400" dirty="0">
              <a:solidFill>
                <a:srgbClr val="263440"/>
              </a:solidFill>
              <a:latin typeface="Avenir Next LT Pro" panose="020B0504020202020204" pitchFamily="34" charset="0"/>
            </a:endParaRPr>
          </a:p>
          <a:p>
            <a:pPr marL="742950" indent="-742950">
              <a:buAutoNum type="arabicPeriod"/>
            </a:pPr>
            <a:endParaRPr lang="fr-CA" sz="2400" dirty="0">
              <a:solidFill>
                <a:srgbClr val="263440"/>
              </a:solidFill>
              <a:latin typeface="Avenir Next LT Pro" panose="020B0504020202020204" pitchFamily="34" charset="0"/>
            </a:endParaRPr>
          </a:p>
          <a:p>
            <a:pPr marL="742950" indent="-742950">
              <a:buAutoNum type="arabicPeriod"/>
            </a:pPr>
            <a:endParaRPr lang="fr-CA" sz="2400" dirty="0">
              <a:solidFill>
                <a:srgbClr val="263440"/>
              </a:solidFill>
              <a:latin typeface="Avenir Next LT Pro" panose="020B0504020202020204" pitchFamily="34" charset="0"/>
            </a:endParaRPr>
          </a:p>
          <a:p>
            <a:pPr marL="0" indent="0">
              <a:buNone/>
            </a:pPr>
            <a:endParaRPr lang="fr-CA" sz="2400" dirty="0">
              <a:solidFill>
                <a:srgbClr val="263440"/>
              </a:solidFill>
              <a:latin typeface="Avenir Next LT Pro" panose="020B0504020202020204" pitchFamily="34" charset="0"/>
            </a:endParaRPr>
          </a:p>
          <a:p>
            <a:pPr marL="742950" indent="-742950">
              <a:buAutoNum type="arabicPeriod"/>
            </a:pPr>
            <a:endParaRPr lang="fr-CA" sz="2400" dirty="0">
              <a:solidFill>
                <a:srgbClr val="263440"/>
              </a:solidFill>
              <a:latin typeface="Avenir Next LT Pro" panose="020B0504020202020204" pitchFamily="34" charset="0"/>
            </a:endParaRPr>
          </a:p>
          <a:p>
            <a:pPr marL="742950" indent="-742950">
              <a:buAutoNum type="arabicPeriod"/>
            </a:pPr>
            <a:r>
              <a:rPr lang="fr-CA" sz="2400" dirty="0">
                <a:solidFill>
                  <a:srgbClr val="263440"/>
                </a:solidFill>
                <a:latin typeface="Avenir Next LT Pro" panose="020B0504020202020204" pitchFamily="34" charset="0"/>
              </a:rPr>
              <a:t>Outiller les élèves – enseignement explicite</a:t>
            </a:r>
          </a:p>
          <a:p>
            <a:pPr marL="742950" indent="-742950">
              <a:buAutoNum type="arabicPeriod"/>
            </a:pPr>
            <a:r>
              <a:rPr lang="fr-CA" sz="2400" dirty="0">
                <a:solidFill>
                  <a:srgbClr val="263440"/>
                </a:solidFill>
                <a:latin typeface="Avenir Next LT Pro" panose="020B0504020202020204" pitchFamily="34" charset="0"/>
              </a:rPr>
              <a:t>Faire pratiquer – pédagogie active</a:t>
            </a:r>
          </a:p>
          <a:p>
            <a:pPr marL="742950" indent="-742950">
              <a:buAutoNum type="arabicPeriod"/>
            </a:pPr>
            <a:r>
              <a:rPr lang="fr-CA" sz="2400" dirty="0">
                <a:solidFill>
                  <a:srgbClr val="263440"/>
                </a:solidFill>
                <a:latin typeface="Avenir Next LT Pro" panose="020B0504020202020204" pitchFamily="34" charset="0"/>
              </a:rPr>
              <a:t>Faire réfléchir – pratiques réflexives</a:t>
            </a:r>
          </a:p>
        </p:txBody>
      </p:sp>
      <p:pic>
        <p:nvPicPr>
          <p:cNvPr id="4" name="Image 3">
            <a:extLst>
              <a:ext uri="{FF2B5EF4-FFF2-40B4-BE49-F238E27FC236}">
                <a16:creationId xmlns:a16="http://schemas.microsoft.com/office/drawing/2014/main" id="{00187FD3-5566-BE6F-450B-FD7E0066E52A}"/>
              </a:ext>
            </a:extLst>
          </p:cNvPr>
          <p:cNvPicPr>
            <a:picLocks noChangeAspect="1"/>
          </p:cNvPicPr>
          <p:nvPr/>
        </p:nvPicPr>
        <p:blipFill rotWithShape="1">
          <a:blip r:embed="rId2"/>
          <a:srcRect l="54167" t="45202" r="27957" b="11456"/>
          <a:stretch/>
        </p:blipFill>
        <p:spPr>
          <a:xfrm>
            <a:off x="260311" y="482791"/>
            <a:ext cx="3911639" cy="5928241"/>
          </a:xfrm>
          <a:prstGeom prst="rect">
            <a:avLst/>
          </a:prstGeom>
          <a:ln>
            <a:noFill/>
          </a:ln>
        </p:spPr>
      </p:pic>
      <p:sp>
        <p:nvSpPr>
          <p:cNvPr id="5" name="Rectangle 4">
            <a:extLst>
              <a:ext uri="{FF2B5EF4-FFF2-40B4-BE49-F238E27FC236}">
                <a16:creationId xmlns:a16="http://schemas.microsoft.com/office/drawing/2014/main" id="{578257D4-D4C7-9FE1-8866-5F622AEDE682}"/>
              </a:ext>
            </a:extLst>
          </p:cNvPr>
          <p:cNvSpPr/>
          <p:nvPr/>
        </p:nvSpPr>
        <p:spPr>
          <a:xfrm>
            <a:off x="448573" y="4913951"/>
            <a:ext cx="3488945" cy="1417402"/>
          </a:xfrm>
          <a:prstGeom prst="rect">
            <a:avLst/>
          </a:prstGeom>
          <a:noFill/>
          <a:ln w="12700">
            <a:solidFill>
              <a:srgbClr val="950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 name="Connecteur droit avec flèche 5">
            <a:extLst>
              <a:ext uri="{FF2B5EF4-FFF2-40B4-BE49-F238E27FC236}">
                <a16:creationId xmlns:a16="http://schemas.microsoft.com/office/drawing/2014/main" id="{026B5FF2-7A77-4751-818E-6617F40D20B6}"/>
              </a:ext>
            </a:extLst>
          </p:cNvPr>
          <p:cNvCxnSpPr/>
          <p:nvPr/>
        </p:nvCxnSpPr>
        <p:spPr>
          <a:xfrm flipH="1">
            <a:off x="3961268" y="5688281"/>
            <a:ext cx="634482" cy="0"/>
          </a:xfrm>
          <a:prstGeom prst="straightConnector1">
            <a:avLst/>
          </a:prstGeom>
          <a:ln>
            <a:solidFill>
              <a:srgbClr val="950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4494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 4" descr="Une image contenant personne, intérieur, groupe, gens&#10;&#10;Description générée automatiquement">
            <a:extLst>
              <a:ext uri="{FF2B5EF4-FFF2-40B4-BE49-F238E27FC236}">
                <a16:creationId xmlns:a16="http://schemas.microsoft.com/office/drawing/2014/main" id="{CA301FF6-232C-4CD2-8CE4-729FA0FA7466}"/>
              </a:ext>
            </a:extLst>
          </p:cNvPr>
          <p:cNvPicPr>
            <a:picLocks noChangeAspect="1"/>
          </p:cNvPicPr>
          <p:nvPr/>
        </p:nvPicPr>
        <p:blipFill rotWithShape="1">
          <a:blip r:embed="rId2">
            <a:alphaModFix amt="70000"/>
            <a:extLst>
              <a:ext uri="{28A0092B-C50C-407E-A947-70E740481C1C}">
                <a14:useLocalDpi xmlns:a14="http://schemas.microsoft.com/office/drawing/2010/main" val="0"/>
              </a:ext>
            </a:extLst>
          </a:blip>
          <a:srcRect t="3390" r="23298" b="5701"/>
          <a:stretch/>
        </p:blipFill>
        <p:spPr>
          <a:xfrm>
            <a:off x="3523488" y="10"/>
            <a:ext cx="8668512" cy="6857990"/>
          </a:xfrm>
          <a:prstGeom prst="rect">
            <a:avLst/>
          </a:prstGeom>
        </p:spPr>
      </p:pic>
      <p:sp>
        <p:nvSpPr>
          <p:cNvPr id="12" name="Rectangle 1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F5632283-4889-47DA-B53B-1ED672361373}"/>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3600" dirty="0" err="1">
                <a:latin typeface="Avenir Next LT Pro" panose="020B0504020202020204" pitchFamily="34" charset="0"/>
              </a:rPr>
              <a:t>Récits</a:t>
            </a:r>
            <a:r>
              <a:rPr lang="en-US" sz="3600" dirty="0">
                <a:latin typeface="Avenir Next LT Pro" panose="020B0504020202020204" pitchFamily="34" charset="0"/>
              </a:rPr>
              <a:t> de pratique</a:t>
            </a:r>
          </a:p>
        </p:txBody>
      </p:sp>
      <p:sp>
        <p:nvSpPr>
          <p:cNvPr id="3" name="Espace réservé du texte 2">
            <a:extLst>
              <a:ext uri="{FF2B5EF4-FFF2-40B4-BE49-F238E27FC236}">
                <a16:creationId xmlns:a16="http://schemas.microsoft.com/office/drawing/2014/main" id="{5C1463AD-8EFC-4F87-AFFB-38424FF6292E}"/>
              </a:ext>
            </a:extLst>
          </p:cNvPr>
          <p:cNvSpPr>
            <a:spLocks noGrp="1"/>
          </p:cNvSpPr>
          <p:nvPr>
            <p:ph type="body" idx="1"/>
          </p:nvPr>
        </p:nvSpPr>
        <p:spPr>
          <a:xfrm>
            <a:off x="477980" y="4872922"/>
            <a:ext cx="5239914" cy="1208141"/>
          </a:xfrm>
        </p:spPr>
        <p:txBody>
          <a:bodyPr vert="horz" lIns="91440" tIns="45720" rIns="91440" bIns="45720" rtlCol="0">
            <a:normAutofit/>
          </a:bodyPr>
          <a:lstStyle/>
          <a:p>
            <a:r>
              <a:rPr lang="en-US" sz="1800" dirty="0" err="1">
                <a:solidFill>
                  <a:schemeClr val="tx1"/>
                </a:solidFill>
                <a:latin typeface="Avenir Next LT Pro" panose="020B0504020202020204" pitchFamily="34" charset="0"/>
              </a:rPr>
              <a:t>Expérimentations</a:t>
            </a:r>
            <a:r>
              <a:rPr lang="en-US" sz="1800" dirty="0">
                <a:solidFill>
                  <a:schemeClr val="tx1"/>
                </a:solidFill>
                <a:latin typeface="Avenir Next LT Pro" panose="020B0504020202020204" pitchFamily="34" charset="0"/>
              </a:rPr>
              <a:t> </a:t>
            </a:r>
            <a:r>
              <a:rPr lang="en-US" sz="1800" dirty="0" err="1">
                <a:solidFill>
                  <a:schemeClr val="tx1"/>
                </a:solidFill>
                <a:latin typeface="Avenir Next LT Pro" panose="020B0504020202020204" pitchFamily="34" charset="0"/>
              </a:rPr>
              <a:t>réalisées</a:t>
            </a:r>
            <a:r>
              <a:rPr lang="en-US" sz="1800" dirty="0">
                <a:solidFill>
                  <a:schemeClr val="tx1"/>
                </a:solidFill>
                <a:latin typeface="Avenir Next LT Pro" panose="020B0504020202020204" pitchFamily="34" charset="0"/>
              </a:rPr>
              <a:t> dans le cadre du </a:t>
            </a:r>
            <a:r>
              <a:rPr lang="en-US" sz="1800" dirty="0" err="1">
                <a:solidFill>
                  <a:schemeClr val="tx1"/>
                </a:solidFill>
                <a:latin typeface="Avenir Next LT Pro" panose="020B0504020202020204" pitchFamily="34" charset="0"/>
              </a:rPr>
              <a:t>projet</a:t>
            </a:r>
            <a:r>
              <a:rPr lang="en-US" sz="1800" dirty="0">
                <a:solidFill>
                  <a:schemeClr val="tx1"/>
                </a:solidFill>
                <a:latin typeface="Avenir Next LT Pro" panose="020B0504020202020204" pitchFamily="34" charset="0"/>
              </a:rPr>
              <a:t> de recherche </a:t>
            </a:r>
            <a:r>
              <a:rPr lang="en-US" sz="1800" dirty="0" err="1">
                <a:solidFill>
                  <a:schemeClr val="tx1"/>
                </a:solidFill>
                <a:latin typeface="Avenir Next LT Pro" panose="020B0504020202020204" pitchFamily="34" charset="0"/>
              </a:rPr>
              <a:t>collaboratif</a:t>
            </a:r>
            <a:r>
              <a:rPr lang="en-US" sz="1800" dirty="0">
                <a:solidFill>
                  <a:schemeClr val="tx1"/>
                </a:solidFill>
                <a:latin typeface="Avenir Next LT Pro" panose="020B0504020202020204" pitchFamily="34" charset="0"/>
              </a:rPr>
              <a:t> 2021-2022</a:t>
            </a:r>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3E187D01-E191-4CCF-993F-3058278D2F70}"/>
              </a:ext>
            </a:extLst>
          </p:cNvPr>
          <p:cNvSpPr/>
          <p:nvPr/>
        </p:nvSpPr>
        <p:spPr>
          <a:xfrm>
            <a:off x="477980" y="625683"/>
            <a:ext cx="704088" cy="146305"/>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764935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62729F-5E13-7DFE-3307-7920EA0CA82C}"/>
              </a:ext>
            </a:extLst>
          </p:cNvPr>
          <p:cNvSpPr>
            <a:spLocks noGrp="1"/>
          </p:cNvSpPr>
          <p:nvPr>
            <p:ph type="title"/>
          </p:nvPr>
        </p:nvSpPr>
        <p:spPr>
          <a:xfrm>
            <a:off x="831850" y="1709738"/>
            <a:ext cx="6691694" cy="2852737"/>
          </a:xfrm>
        </p:spPr>
        <p:txBody>
          <a:bodyPr>
            <a:normAutofit/>
          </a:bodyPr>
          <a:lstStyle/>
          <a:p>
            <a:r>
              <a:rPr lang="fr-FR" sz="3200" dirty="0">
                <a:solidFill>
                  <a:srgbClr val="000000"/>
                </a:solidFill>
                <a:latin typeface="Avenir Next LT Pro" panose="020B0504020202020204" pitchFamily="34" charset="77"/>
              </a:rPr>
              <a:t>Le cadre de référence : un outil pour favoriser l’apprentissage et l’autonomie des élèves</a:t>
            </a:r>
          </a:p>
        </p:txBody>
      </p:sp>
      <p:sp>
        <p:nvSpPr>
          <p:cNvPr id="3" name="Espace réservé du texte 2">
            <a:extLst>
              <a:ext uri="{FF2B5EF4-FFF2-40B4-BE49-F238E27FC236}">
                <a16:creationId xmlns:a16="http://schemas.microsoft.com/office/drawing/2014/main" id="{303C4EEC-FCEC-29EB-2225-798923935D00}"/>
              </a:ext>
            </a:extLst>
          </p:cNvPr>
          <p:cNvSpPr>
            <a:spLocks noGrp="1"/>
          </p:cNvSpPr>
          <p:nvPr>
            <p:ph type="body" idx="1"/>
          </p:nvPr>
        </p:nvSpPr>
        <p:spPr>
          <a:xfrm>
            <a:off x="831850" y="4589463"/>
            <a:ext cx="5756641" cy="1500187"/>
          </a:xfrm>
        </p:spPr>
        <p:txBody>
          <a:bodyPr/>
          <a:lstStyle/>
          <a:p>
            <a:r>
              <a:rPr lang="fr-FR" dirty="0">
                <a:solidFill>
                  <a:srgbClr val="1FA699"/>
                </a:solidFill>
                <a:latin typeface="Avenir Next LT Pro" panose="020B0504020202020204" pitchFamily="34" charset="0"/>
              </a:rPr>
              <a:t>Catherine Arvisais-Castonguay </a:t>
            </a:r>
          </a:p>
          <a:p>
            <a:r>
              <a:rPr lang="fr-FR" sz="1800" dirty="0">
                <a:solidFill>
                  <a:srgbClr val="1FA699"/>
                </a:solidFill>
                <a:latin typeface="Avenir Next LT Pro" panose="020B0504020202020204" pitchFamily="34" charset="0"/>
              </a:rPr>
              <a:t>Cégep André-Laurendeau</a:t>
            </a:r>
          </a:p>
        </p:txBody>
      </p:sp>
      <p:pic>
        <p:nvPicPr>
          <p:cNvPr id="4" name="Image 3">
            <a:extLst>
              <a:ext uri="{FF2B5EF4-FFF2-40B4-BE49-F238E27FC236}">
                <a16:creationId xmlns:a16="http://schemas.microsoft.com/office/drawing/2014/main" id="{6EDC61EB-B968-4191-B8DD-ECE67FC91E04}"/>
              </a:ext>
            </a:extLst>
          </p:cNvPr>
          <p:cNvPicPr>
            <a:picLocks noChangeAspect="1"/>
          </p:cNvPicPr>
          <p:nvPr/>
        </p:nvPicPr>
        <p:blipFill rotWithShape="1">
          <a:blip r:embed="rId2"/>
          <a:srcRect l="54167" t="45202" r="27957" b="11456"/>
          <a:stretch/>
        </p:blipFill>
        <p:spPr>
          <a:xfrm>
            <a:off x="7652262" y="461039"/>
            <a:ext cx="3916707" cy="5935921"/>
          </a:xfrm>
          <a:prstGeom prst="rect">
            <a:avLst/>
          </a:prstGeom>
          <a:ln>
            <a:noFill/>
          </a:ln>
        </p:spPr>
      </p:pic>
      <p:sp>
        <p:nvSpPr>
          <p:cNvPr id="5" name="Rectangle 4">
            <a:extLst>
              <a:ext uri="{FF2B5EF4-FFF2-40B4-BE49-F238E27FC236}">
                <a16:creationId xmlns:a16="http://schemas.microsoft.com/office/drawing/2014/main" id="{A0E90449-100C-4B01-97E1-97AF762EF165}"/>
              </a:ext>
            </a:extLst>
          </p:cNvPr>
          <p:cNvSpPr/>
          <p:nvPr/>
        </p:nvSpPr>
        <p:spPr>
          <a:xfrm>
            <a:off x="7766613" y="4562476"/>
            <a:ext cx="1798605" cy="125272"/>
          </a:xfrm>
          <a:prstGeom prst="rect">
            <a:avLst/>
          </a:prstGeom>
          <a:noFill/>
          <a:ln w="28575">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76255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A35387-9B74-4545-A9FC-A48E4A0F2755}"/>
              </a:ext>
            </a:extLst>
          </p:cNvPr>
          <p:cNvSpPr>
            <a:spLocks noGrp="1"/>
          </p:cNvSpPr>
          <p:nvPr>
            <p:ph type="title"/>
          </p:nvPr>
        </p:nvSpPr>
        <p:spPr/>
        <p:txBody>
          <a:bodyPr>
            <a:normAutofit/>
          </a:bodyPr>
          <a:lstStyle/>
          <a:p>
            <a:r>
              <a:rPr lang="fr-CA" sz="4000" dirty="0">
                <a:latin typeface="Avenir Next LT Pro" panose="020B0504020202020204" pitchFamily="34" charset="0"/>
              </a:rPr>
              <a:t>Déroulement</a:t>
            </a:r>
          </a:p>
        </p:txBody>
      </p:sp>
      <p:sp>
        <p:nvSpPr>
          <p:cNvPr id="3" name="Espace réservé du contenu 2">
            <a:extLst>
              <a:ext uri="{FF2B5EF4-FFF2-40B4-BE49-F238E27FC236}">
                <a16:creationId xmlns:a16="http://schemas.microsoft.com/office/drawing/2014/main" id="{E92DD8F4-1711-4E65-8C78-7404496ECCB0}"/>
              </a:ext>
            </a:extLst>
          </p:cNvPr>
          <p:cNvSpPr>
            <a:spLocks noGrp="1"/>
          </p:cNvSpPr>
          <p:nvPr>
            <p:ph idx="1"/>
          </p:nvPr>
        </p:nvSpPr>
        <p:spPr/>
        <p:txBody>
          <a:bodyPr>
            <a:normAutofit/>
          </a:bodyPr>
          <a:lstStyle/>
          <a:p>
            <a:r>
              <a:rPr lang="fr-CA" sz="2400" dirty="0">
                <a:latin typeface="Avenir Next LT Pro" panose="020B0504020202020204" pitchFamily="34" charset="0"/>
              </a:rPr>
              <a:t>Contexte de la recherche et vue d’ensemble de l’approche ELLAC</a:t>
            </a:r>
          </a:p>
          <a:p>
            <a:r>
              <a:rPr lang="fr-CA" sz="2400" dirty="0">
                <a:latin typeface="Avenir Next LT Pro" panose="020B0504020202020204" pitchFamily="34" charset="0"/>
              </a:rPr>
              <a:t>Récits de pratique</a:t>
            </a:r>
          </a:p>
          <a:p>
            <a:pPr lvl="1"/>
            <a:r>
              <a:rPr lang="fr-CA" sz="2000" dirty="0">
                <a:latin typeface="Avenir Next LT Pro" panose="020B0504020202020204" pitchFamily="34" charset="0"/>
              </a:rPr>
              <a:t>Le cadre de référence du lecteur ou de la lectrice </a:t>
            </a:r>
            <a:r>
              <a:rPr lang="fr-CA" sz="1600" dirty="0">
                <a:solidFill>
                  <a:srgbClr val="1FA699"/>
                </a:solidFill>
                <a:latin typeface="Avenir Next LT Pro" panose="020B0504020202020204" pitchFamily="34" charset="0"/>
              </a:rPr>
              <a:t>– Catherine Arvisais-Castonguay</a:t>
            </a:r>
          </a:p>
          <a:p>
            <a:pPr lvl="1"/>
            <a:r>
              <a:rPr lang="fr-CA" sz="2000" dirty="0">
                <a:latin typeface="Avenir Next LT Pro" panose="020B0504020202020204" pitchFamily="34" charset="0"/>
              </a:rPr>
              <a:t>L’enseignement explicite des trois types de savoirs </a:t>
            </a:r>
            <a:r>
              <a:rPr lang="fr-CA" sz="1600" dirty="0">
                <a:solidFill>
                  <a:srgbClr val="1FA699"/>
                </a:solidFill>
                <a:latin typeface="Avenir Next LT Pro" panose="020B0504020202020204" pitchFamily="34" charset="0"/>
              </a:rPr>
              <a:t>– Maryse Dallaire</a:t>
            </a:r>
          </a:p>
          <a:p>
            <a:pPr lvl="1"/>
            <a:r>
              <a:rPr lang="fr-CA" sz="2000" dirty="0">
                <a:latin typeface="Avenir Next LT Pro" panose="020B0504020202020204" pitchFamily="34" charset="0"/>
              </a:rPr>
              <a:t>L’enseignement de différentes postures de lecture </a:t>
            </a:r>
            <a:r>
              <a:rPr lang="fr-CA" sz="1600" dirty="0">
                <a:solidFill>
                  <a:srgbClr val="1FA699"/>
                </a:solidFill>
                <a:latin typeface="Avenir Next LT Pro" panose="020B0504020202020204" pitchFamily="34" charset="0"/>
              </a:rPr>
              <a:t>– Marie-Ève Pelland</a:t>
            </a:r>
          </a:p>
          <a:p>
            <a:pPr lvl="1"/>
            <a:r>
              <a:rPr lang="fr-CA" sz="2000" dirty="0">
                <a:latin typeface="Avenir Next LT Pro" panose="020B0504020202020204" pitchFamily="34" charset="0"/>
              </a:rPr>
              <a:t>Le texte d’invention </a:t>
            </a:r>
            <a:r>
              <a:rPr lang="fr-CA" sz="1600" dirty="0">
                <a:solidFill>
                  <a:srgbClr val="1FA699"/>
                </a:solidFill>
                <a:latin typeface="Avenir Next LT Pro" panose="020B0504020202020204" pitchFamily="34" charset="0"/>
              </a:rPr>
              <a:t>– Andrée-Anne Clermont</a:t>
            </a:r>
          </a:p>
          <a:p>
            <a:pPr lvl="1"/>
            <a:r>
              <a:rPr lang="fr-CA" sz="2000" dirty="0">
                <a:solidFill>
                  <a:srgbClr val="263440"/>
                </a:solidFill>
                <a:latin typeface="Avenir Next LT Pro" panose="020B0504020202020204" pitchFamily="34" charset="0"/>
              </a:rPr>
              <a:t>Le portfolio </a:t>
            </a:r>
            <a:r>
              <a:rPr lang="fr-CA" sz="1600" dirty="0">
                <a:solidFill>
                  <a:srgbClr val="1FA699"/>
                </a:solidFill>
                <a:latin typeface="Avenir Next LT Pro" panose="020B0504020202020204" pitchFamily="34" charset="0"/>
              </a:rPr>
              <a:t>– Annie Bourgoin</a:t>
            </a:r>
          </a:p>
          <a:p>
            <a:pPr lvl="1"/>
            <a:r>
              <a:rPr lang="fr-CA" sz="2000" dirty="0">
                <a:latin typeface="Avenir Next LT Pro" panose="020B0504020202020204" pitchFamily="34" charset="0"/>
              </a:rPr>
              <a:t>Le changement de paradigme d’enseignement </a:t>
            </a:r>
            <a:r>
              <a:rPr lang="fr-CA" sz="1600" dirty="0">
                <a:solidFill>
                  <a:srgbClr val="1FA699"/>
                </a:solidFill>
                <a:latin typeface="Avenir Next LT Pro" panose="020B0504020202020204" pitchFamily="34" charset="0"/>
              </a:rPr>
              <a:t>– Ismaïl Trad</a:t>
            </a:r>
          </a:p>
          <a:p>
            <a:pPr lvl="1"/>
            <a:r>
              <a:rPr lang="fr-CA" sz="2000" dirty="0">
                <a:latin typeface="Avenir Next LT Pro" panose="020B0504020202020204" pitchFamily="34" charset="0"/>
              </a:rPr>
              <a:t>Le changement de paradigme d’évaluation </a:t>
            </a:r>
            <a:r>
              <a:rPr lang="fr-CA" sz="1600" dirty="0">
                <a:solidFill>
                  <a:srgbClr val="1FA699"/>
                </a:solidFill>
                <a:latin typeface="Avenir Next LT Pro" panose="020B0504020202020204" pitchFamily="34" charset="0"/>
              </a:rPr>
              <a:t>– Katherine Girard</a:t>
            </a:r>
          </a:p>
          <a:p>
            <a:r>
              <a:rPr lang="fr-CA" sz="2400" dirty="0">
                <a:latin typeface="Avenir Next LT Pro" panose="020B0504020202020204" pitchFamily="34" charset="0"/>
              </a:rPr>
              <a:t>Site web d’autoformation ELLAC </a:t>
            </a:r>
            <a:r>
              <a:rPr lang="fr-CA" sz="1600" dirty="0">
                <a:solidFill>
                  <a:srgbClr val="1FA699"/>
                </a:solidFill>
                <a:latin typeface="Avenir Next LT Pro" panose="020B0504020202020204" pitchFamily="34" charset="0"/>
              </a:rPr>
              <a:t>– Hélène Chabot</a:t>
            </a:r>
          </a:p>
          <a:p>
            <a:endParaRPr lang="fr-CA" sz="2400" dirty="0">
              <a:latin typeface="Avenir Next LT Pro" panose="020B0504020202020204" pitchFamily="34" charset="0"/>
            </a:endParaRPr>
          </a:p>
          <a:p>
            <a:endParaRPr lang="fr-CA" sz="2400" dirty="0">
              <a:latin typeface="Avenir Next LT Pro" panose="020B0504020202020204" pitchFamily="34" charset="0"/>
            </a:endParaRPr>
          </a:p>
          <a:p>
            <a:endParaRPr lang="fr-CA" sz="2400" dirty="0">
              <a:latin typeface="Avenir Next LT Pro" panose="020B0504020202020204" pitchFamily="34" charset="0"/>
            </a:endParaRPr>
          </a:p>
        </p:txBody>
      </p:sp>
    </p:spTree>
    <p:extLst>
      <p:ext uri="{BB962C8B-B14F-4D97-AF65-F5344CB8AC3E}">
        <p14:creationId xmlns:p14="http://schemas.microsoft.com/office/powerpoint/2010/main" val="1369975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A051BBEC-5428-4A04-9495-8A577F206765}"/>
              </a:ext>
            </a:extLst>
          </p:cNvPr>
          <p:cNvSpPr>
            <a:spLocks noGrp="1"/>
          </p:cNvSpPr>
          <p:nvPr>
            <p:ph type="title"/>
          </p:nvPr>
        </p:nvSpPr>
        <p:spPr>
          <a:xfrm>
            <a:off x="1090827" y="803971"/>
            <a:ext cx="8296243" cy="897199"/>
          </a:xfrm>
        </p:spPr>
        <p:txBody>
          <a:bodyPr>
            <a:normAutofit fontScale="90000"/>
          </a:bodyPr>
          <a:lstStyle/>
          <a:p>
            <a:r>
              <a:rPr lang="fr-CA" sz="4000" dirty="0">
                <a:solidFill>
                  <a:srgbClr val="1FA699"/>
                </a:solidFill>
                <a:latin typeface="Avenir Next LT Pro"/>
              </a:rPr>
              <a:t>Qu’est-ce qu’un cadre de référence?</a:t>
            </a:r>
            <a:endParaRPr lang="fr-FR" dirty="0">
              <a:solidFill>
                <a:srgbClr val="1FA699"/>
              </a:solidFill>
            </a:endParaRPr>
          </a:p>
        </p:txBody>
      </p:sp>
      <p:sp>
        <p:nvSpPr>
          <p:cNvPr id="7" name="Espace réservé du contenu 2">
            <a:extLst>
              <a:ext uri="{FF2B5EF4-FFF2-40B4-BE49-F238E27FC236}">
                <a16:creationId xmlns:a16="http://schemas.microsoft.com/office/drawing/2014/main" id="{B7FBF3B2-CD47-448A-AE9C-0B4184A8C752}"/>
              </a:ext>
            </a:extLst>
          </p:cNvPr>
          <p:cNvSpPr txBox="1">
            <a:spLocks/>
          </p:cNvSpPr>
          <p:nvPr/>
        </p:nvSpPr>
        <p:spPr>
          <a:xfrm>
            <a:off x="1090827" y="1701170"/>
            <a:ext cx="9418986" cy="41652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Aft>
                <a:spcPts val="1000"/>
              </a:spcAft>
            </a:pPr>
            <a:r>
              <a:rPr lang="fr-CA" sz="2400" dirty="0">
                <a:latin typeface="Avenir Next LT Pro" panose="020B0504020202020204" pitchFamily="34" charset="0"/>
              </a:rPr>
              <a:t>Ensemble de savoirs nécessaires à la réalisation d’une lecture littéraire autonome lors de la situation de lecture finale. </a:t>
            </a:r>
          </a:p>
          <a:p>
            <a:pPr>
              <a:lnSpc>
                <a:spcPct val="110000"/>
              </a:lnSpc>
              <a:spcAft>
                <a:spcPts val="1000"/>
              </a:spcAft>
            </a:pPr>
            <a:r>
              <a:rPr lang="fr-CA" sz="2400" dirty="0">
                <a:latin typeface="Avenir Next LT Pro" panose="020B0504020202020204" pitchFamily="34" charset="0"/>
              </a:rPr>
              <a:t>Ces savoirs comportent des connaissances culturelles et littéraires, mais aussi des connaissances…</a:t>
            </a:r>
          </a:p>
          <a:p>
            <a:pPr lvl="1">
              <a:lnSpc>
                <a:spcPct val="110000"/>
              </a:lnSpc>
              <a:spcAft>
                <a:spcPts val="1000"/>
              </a:spcAft>
            </a:pPr>
            <a:r>
              <a:rPr lang="fr-CA" sz="2000" dirty="0">
                <a:latin typeface="Avenir Next LT Pro" panose="020B0504020202020204" pitchFamily="34" charset="0"/>
              </a:rPr>
              <a:t>Sémantiques et théoriques liées au </a:t>
            </a:r>
            <a:r>
              <a:rPr lang="fr-CA" sz="2000" dirty="0">
                <a:solidFill>
                  <a:srgbClr val="1FA699"/>
                </a:solidFill>
                <a:latin typeface="Avenir Next LT Pro" panose="020B0504020202020204" pitchFamily="34" charset="0"/>
              </a:rPr>
              <a:t>propos</a:t>
            </a:r>
          </a:p>
          <a:p>
            <a:pPr lvl="1">
              <a:lnSpc>
                <a:spcPct val="110000"/>
              </a:lnSpc>
              <a:spcAft>
                <a:spcPts val="1000"/>
              </a:spcAft>
            </a:pPr>
            <a:r>
              <a:rPr lang="fr-CA" sz="2000" dirty="0">
                <a:latin typeface="Avenir Next LT Pro" panose="020B0504020202020204" pitchFamily="34" charset="0"/>
              </a:rPr>
              <a:t>Quant aux mécanismes permettant de mener le sujet lecteur vers </a:t>
            </a:r>
            <a:r>
              <a:rPr lang="fr-CA" sz="2000" dirty="0">
                <a:solidFill>
                  <a:srgbClr val="1FA699"/>
                </a:solidFill>
                <a:latin typeface="Avenir Next LT Pro" panose="020B0504020202020204" pitchFamily="34" charset="0"/>
              </a:rPr>
              <a:t>l’objectif de communication ou la logique de construction de l’œuvre</a:t>
            </a:r>
          </a:p>
        </p:txBody>
      </p:sp>
    </p:spTree>
    <p:extLst>
      <p:ext uri="{BB962C8B-B14F-4D97-AF65-F5344CB8AC3E}">
        <p14:creationId xmlns:p14="http://schemas.microsoft.com/office/powerpoint/2010/main" val="3913195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AFD9230B-1C89-471A-BCC9-C5905DA1CB00}"/>
              </a:ext>
            </a:extLst>
          </p:cNvPr>
          <p:cNvSpPr txBox="1"/>
          <p:nvPr/>
        </p:nvSpPr>
        <p:spPr>
          <a:xfrm>
            <a:off x="518458" y="573428"/>
            <a:ext cx="11135061" cy="707886"/>
          </a:xfrm>
          <a:prstGeom prst="rect">
            <a:avLst/>
          </a:prstGeom>
          <a:noFill/>
        </p:spPr>
        <p:txBody>
          <a:bodyPr wrap="square" rtlCol="0">
            <a:spAutoFit/>
          </a:bodyPr>
          <a:lstStyle/>
          <a:p>
            <a:r>
              <a:rPr lang="fr-CA" sz="4000" dirty="0">
                <a:solidFill>
                  <a:srgbClr val="1FA699"/>
                </a:solidFill>
                <a:latin typeface="Avenir Next LT Pro" panose="020B0504020202020204" pitchFamily="34" charset="0"/>
              </a:rPr>
              <a:t>Comment construire un cadre de référence? </a:t>
            </a:r>
          </a:p>
        </p:txBody>
      </p:sp>
      <p:sp>
        <p:nvSpPr>
          <p:cNvPr id="5" name="ZoneTexte 4">
            <a:extLst>
              <a:ext uri="{FF2B5EF4-FFF2-40B4-BE49-F238E27FC236}">
                <a16:creationId xmlns:a16="http://schemas.microsoft.com/office/drawing/2014/main" id="{B9FF800A-A570-4145-88E4-B8BC63A06AF3}"/>
              </a:ext>
            </a:extLst>
          </p:cNvPr>
          <p:cNvSpPr txBox="1"/>
          <p:nvPr/>
        </p:nvSpPr>
        <p:spPr>
          <a:xfrm>
            <a:off x="4409695" y="1578734"/>
            <a:ext cx="7516656" cy="5663089"/>
          </a:xfrm>
          <a:prstGeom prst="rect">
            <a:avLst/>
          </a:prstGeom>
          <a:noFill/>
        </p:spPr>
        <p:txBody>
          <a:bodyPr wrap="square" lIns="91440" tIns="45720" rIns="91440" bIns="45720" rtlCol="0" anchor="t">
            <a:spAutoFit/>
          </a:bodyPr>
          <a:lstStyle/>
          <a:p>
            <a:pPr marL="342900" indent="-342900">
              <a:buFontTx/>
              <a:buChar char="-"/>
            </a:pPr>
            <a:r>
              <a:rPr lang="fr-CA" dirty="0">
                <a:solidFill>
                  <a:srgbClr val="000000"/>
                </a:solidFill>
                <a:latin typeface="Avenir Next LT Pro"/>
              </a:rPr>
              <a:t>Clarifier les objectifs (le cadre de la mise en </a:t>
            </a:r>
            <a:r>
              <a:rPr lang="fr-CA" dirty="0" err="1">
                <a:solidFill>
                  <a:srgbClr val="000000"/>
                </a:solidFill>
                <a:latin typeface="Avenir Next LT Pro"/>
              </a:rPr>
              <a:t>oeuvre</a:t>
            </a:r>
            <a:r>
              <a:rPr lang="fr-CA" dirty="0">
                <a:solidFill>
                  <a:srgbClr val="000000"/>
                </a:solidFill>
                <a:latin typeface="Avenir Next LT Pro"/>
              </a:rPr>
              <a:t>)</a:t>
            </a:r>
            <a:endParaRPr lang="fr-FR" dirty="0">
              <a:solidFill>
                <a:srgbClr val="000000"/>
              </a:solidFill>
              <a:latin typeface="Avenir Next LT Pro"/>
              <a:cs typeface="Calibri" panose="020F0502020204030204"/>
            </a:endParaRPr>
          </a:p>
          <a:p>
            <a:pPr marL="800100" lvl="1" indent="-342900">
              <a:buFontTx/>
              <a:buChar char="-"/>
            </a:pPr>
            <a:r>
              <a:rPr lang="fr-CA" dirty="0">
                <a:solidFill>
                  <a:srgbClr val="000000"/>
                </a:solidFill>
                <a:latin typeface="Avenir Next LT Pro"/>
                <a:ea typeface="+mn-lt"/>
                <a:cs typeface="+mn-lt"/>
              </a:rPr>
              <a:t>Les critères de qualité à atteindre dans la situation d’expression à réaliser</a:t>
            </a:r>
            <a:endParaRPr lang="fr-FR" dirty="0">
              <a:solidFill>
                <a:srgbClr val="000000"/>
              </a:solidFill>
              <a:latin typeface="Avenir Next LT Pro"/>
              <a:cs typeface="Calibri"/>
            </a:endParaRPr>
          </a:p>
          <a:p>
            <a:pPr marL="800100" lvl="1" indent="-342900">
              <a:buFontTx/>
              <a:buChar char="-"/>
            </a:pPr>
            <a:r>
              <a:rPr lang="fr-CA" dirty="0">
                <a:solidFill>
                  <a:srgbClr val="000000"/>
                </a:solidFill>
                <a:latin typeface="Avenir Next LT Pro"/>
              </a:rPr>
              <a:t>La dimension de l’œuvre à comprendre/interpréter</a:t>
            </a:r>
          </a:p>
          <a:p>
            <a:pPr marL="342900" indent="-342900">
              <a:buFontTx/>
              <a:buChar char="-"/>
            </a:pPr>
            <a:endParaRPr lang="fr-CA" sz="2000" dirty="0">
              <a:solidFill>
                <a:srgbClr val="000000"/>
              </a:solidFill>
              <a:latin typeface="Avenir Next LT Pro" panose="020B0504020202020204" pitchFamily="34" charset="0"/>
            </a:endParaRPr>
          </a:p>
          <a:p>
            <a:pPr marL="342900" indent="-342900">
              <a:buFontTx/>
              <a:buChar char="-"/>
            </a:pPr>
            <a:r>
              <a:rPr lang="fr-CA" sz="2000" dirty="0">
                <a:solidFill>
                  <a:srgbClr val="000000"/>
                </a:solidFill>
                <a:latin typeface="Avenir Next LT Pro"/>
              </a:rPr>
              <a:t>Circonscrire la famille de situation (FS) en identifiant les caractéristiques de la situation de lecture finale du cours</a:t>
            </a:r>
          </a:p>
          <a:p>
            <a:pPr marL="800100" lvl="1" indent="-342900">
              <a:buFontTx/>
              <a:buChar char="-"/>
            </a:pPr>
            <a:r>
              <a:rPr lang="fr-CA" dirty="0">
                <a:solidFill>
                  <a:srgbClr val="000000"/>
                </a:solidFill>
                <a:latin typeface="Avenir Next LT Pro"/>
              </a:rPr>
              <a:t>Ses enjeux, son propos, sa thématique</a:t>
            </a:r>
          </a:p>
          <a:p>
            <a:pPr marL="800100" lvl="1" indent="-342900">
              <a:buFontTx/>
              <a:buChar char="-"/>
            </a:pPr>
            <a:r>
              <a:rPr lang="fr-CA" dirty="0">
                <a:solidFill>
                  <a:srgbClr val="000000"/>
                </a:solidFill>
                <a:latin typeface="Avenir Next LT Pro"/>
              </a:rPr>
              <a:t>Son genre, ses mécanismes, ses procédés </a:t>
            </a:r>
            <a:endParaRPr lang="fr-CA" dirty="0">
              <a:solidFill>
                <a:srgbClr val="000000"/>
              </a:solidFill>
              <a:latin typeface="Avenir Next LT Pro" panose="020B0504020202020204" pitchFamily="34" charset="0"/>
            </a:endParaRPr>
          </a:p>
          <a:p>
            <a:pPr lvl="1"/>
            <a:endParaRPr lang="fr-CA" dirty="0">
              <a:solidFill>
                <a:srgbClr val="1FA699"/>
              </a:solidFill>
              <a:latin typeface="Avenir Next LT Pro" panose="020B0504020202020204" pitchFamily="34" charset="0"/>
            </a:endParaRPr>
          </a:p>
          <a:p>
            <a:pPr marL="342900" indent="-342900">
              <a:buFontTx/>
              <a:buChar char="-"/>
            </a:pPr>
            <a:r>
              <a:rPr lang="fr-CA" sz="2000" dirty="0">
                <a:solidFill>
                  <a:srgbClr val="263440"/>
                </a:solidFill>
                <a:latin typeface="Avenir Next LT Pro" panose="020B0504020202020204" pitchFamily="34" charset="0"/>
              </a:rPr>
              <a:t>Établir la liste des ressources dont l’élève aura besoin</a:t>
            </a:r>
          </a:p>
          <a:p>
            <a:pPr marL="800100" lvl="1" indent="-342900">
              <a:buFontTx/>
              <a:buChar char="-"/>
            </a:pPr>
            <a:r>
              <a:rPr lang="fr-CA" dirty="0">
                <a:solidFill>
                  <a:srgbClr val="263440"/>
                </a:solidFill>
                <a:latin typeface="Avenir Next LT Pro" panose="020B0504020202020204" pitchFamily="34" charset="0"/>
              </a:rPr>
              <a:t>Les savoirs généraux et disciplinaires pertinents à la FS</a:t>
            </a:r>
          </a:p>
          <a:p>
            <a:pPr marL="800100" lvl="1" indent="-342900">
              <a:buFontTx/>
              <a:buChar char="-"/>
            </a:pPr>
            <a:r>
              <a:rPr lang="fr-CA" dirty="0">
                <a:solidFill>
                  <a:srgbClr val="263440"/>
                </a:solidFill>
                <a:latin typeface="Avenir Next LT Pro" panose="020B0504020202020204" pitchFamily="34" charset="0"/>
              </a:rPr>
              <a:t>Les savoir-faire (stratégies de lecture) pertinents à la FS</a:t>
            </a:r>
          </a:p>
          <a:p>
            <a:pPr marL="800100" lvl="1" indent="-342900">
              <a:buFontTx/>
              <a:buChar char="-"/>
            </a:pPr>
            <a:r>
              <a:rPr lang="fr-CA" dirty="0">
                <a:solidFill>
                  <a:srgbClr val="263440"/>
                </a:solidFill>
                <a:latin typeface="Avenir Next LT Pro" panose="020B0504020202020204" pitchFamily="34" charset="0"/>
              </a:rPr>
              <a:t>Les savoir-être particulièrement sollicités dans la FS</a:t>
            </a:r>
          </a:p>
          <a:p>
            <a:pPr marL="800100" lvl="1" indent="-342900">
              <a:buFontTx/>
              <a:buChar char="-"/>
            </a:pPr>
            <a:endParaRPr lang="fr-CA" dirty="0">
              <a:solidFill>
                <a:srgbClr val="263440"/>
              </a:solidFill>
              <a:latin typeface="Avenir Next LT Pro" panose="020B0504020202020204" pitchFamily="34" charset="0"/>
            </a:endParaRPr>
          </a:p>
          <a:p>
            <a:pPr marL="342900" indent="-342900">
              <a:buFontTx/>
              <a:buChar char="-"/>
            </a:pPr>
            <a:r>
              <a:rPr lang="fr-CA" sz="2000" dirty="0">
                <a:solidFill>
                  <a:srgbClr val="263440"/>
                </a:solidFill>
                <a:latin typeface="Avenir Next LT Pro" panose="020B0504020202020204" pitchFamily="34" charset="0"/>
              </a:rPr>
              <a:t>Choisir les lectures et activités qui permettront d’étaler les apprentissages sur l’ensemble de la session </a:t>
            </a:r>
          </a:p>
          <a:p>
            <a:pPr marL="342900" indent="-342900">
              <a:buFontTx/>
              <a:buChar char="-"/>
            </a:pPr>
            <a:endParaRPr lang="fr-CA" sz="2000" dirty="0">
              <a:solidFill>
                <a:srgbClr val="263440"/>
              </a:solidFill>
              <a:latin typeface="Avenir Next LT Pro" panose="020B0504020202020204" pitchFamily="34" charset="0"/>
            </a:endParaRPr>
          </a:p>
          <a:p>
            <a:pPr marL="342900" indent="-342900">
              <a:buFontTx/>
              <a:buChar char="-"/>
            </a:pPr>
            <a:endParaRPr lang="fr-CA" sz="2400" dirty="0">
              <a:latin typeface="Avenir Next LT Pro" panose="020B0504020202020204" pitchFamily="34" charset="0"/>
            </a:endParaRPr>
          </a:p>
        </p:txBody>
      </p:sp>
      <p:pic>
        <p:nvPicPr>
          <p:cNvPr id="6" name="Image 5">
            <a:extLst>
              <a:ext uri="{FF2B5EF4-FFF2-40B4-BE49-F238E27FC236}">
                <a16:creationId xmlns:a16="http://schemas.microsoft.com/office/drawing/2014/main" id="{D65A0733-9311-4EB1-989A-1D4B362216E0}"/>
              </a:ext>
            </a:extLst>
          </p:cNvPr>
          <p:cNvPicPr>
            <a:picLocks noChangeAspect="1"/>
          </p:cNvPicPr>
          <p:nvPr/>
        </p:nvPicPr>
        <p:blipFill rotWithShape="1">
          <a:blip r:embed="rId2">
            <a:extLst>
              <a:ext uri="{28A0092B-C50C-407E-A947-70E740481C1C}">
                <a14:useLocalDpi xmlns:a14="http://schemas.microsoft.com/office/drawing/2010/main" val="0"/>
              </a:ext>
            </a:extLst>
          </a:blip>
          <a:srcRect l="22000" t="6444" r="28371"/>
          <a:stretch/>
        </p:blipFill>
        <p:spPr>
          <a:xfrm>
            <a:off x="640378" y="1578734"/>
            <a:ext cx="3620838" cy="4550367"/>
          </a:xfrm>
          <a:prstGeom prst="rect">
            <a:avLst/>
          </a:prstGeom>
        </p:spPr>
      </p:pic>
    </p:spTree>
    <p:extLst>
      <p:ext uri="{BB962C8B-B14F-4D97-AF65-F5344CB8AC3E}">
        <p14:creationId xmlns:p14="http://schemas.microsoft.com/office/powerpoint/2010/main" val="735969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p:txBody>
          <a:bodyPr>
            <a:normAutofit/>
          </a:bodyPr>
          <a:lstStyle/>
          <a:p>
            <a:r>
              <a:rPr lang="fr-CA" sz="3600" dirty="0">
                <a:solidFill>
                  <a:srgbClr val="1FA699"/>
                </a:solidFill>
                <a:latin typeface="Avenir Next LT Pro" panose="020B0504020202020204" pitchFamily="34" charset="0"/>
              </a:rPr>
              <a:t>Exemple d’application</a:t>
            </a: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838200" y="1690688"/>
            <a:ext cx="11049000" cy="4351338"/>
          </a:xfrm>
        </p:spPr>
        <p:txBody>
          <a:bodyPr vert="horz" lIns="91440" tIns="45720" rIns="91440" bIns="45720" rtlCol="0" anchor="t">
            <a:normAutofit fontScale="92500" lnSpcReduction="10000"/>
          </a:bodyPr>
          <a:lstStyle/>
          <a:p>
            <a:pPr lvl="0" fontAlgn="ctr">
              <a:lnSpc>
                <a:spcPct val="110000"/>
              </a:lnSpc>
              <a:spcAft>
                <a:spcPts val="1000"/>
              </a:spcAft>
            </a:pPr>
            <a:r>
              <a:rPr lang="fr-CA" sz="2400" dirty="0">
                <a:latin typeface="Avenir Next LT Pro"/>
              </a:rPr>
              <a:t>Détermination des concepts clés (+ œuvres)</a:t>
            </a:r>
          </a:p>
          <a:p>
            <a:pPr fontAlgn="ctr">
              <a:lnSpc>
                <a:spcPct val="110000"/>
              </a:lnSpc>
              <a:spcAft>
                <a:spcPts val="1000"/>
              </a:spcAft>
            </a:pPr>
            <a:r>
              <a:rPr lang="fr-CA" sz="2400" dirty="0">
                <a:latin typeface="Avenir Next LT Pro"/>
              </a:rPr>
              <a:t>Espace réservé au cadre de référence dans le cahier coop (1 page par concept) </a:t>
            </a:r>
            <a:endParaRPr lang="fr-CA" sz="2400" dirty="0">
              <a:latin typeface="Avenir Next LT Pro" panose="020B0504020202020204" pitchFamily="34" charset="77"/>
            </a:endParaRPr>
          </a:p>
          <a:p>
            <a:pPr lvl="0" fontAlgn="ctr">
              <a:lnSpc>
                <a:spcPct val="110000"/>
              </a:lnSpc>
              <a:spcAft>
                <a:spcPts val="1000"/>
              </a:spcAft>
            </a:pPr>
            <a:r>
              <a:rPr lang="fr-CA" sz="2400" dirty="0">
                <a:latin typeface="Avenir Next LT Pro"/>
              </a:rPr>
              <a:t>Déroulement de l’activité</a:t>
            </a:r>
          </a:p>
          <a:p>
            <a:pPr lvl="1" fontAlgn="ctr">
              <a:lnSpc>
                <a:spcPct val="110000"/>
              </a:lnSpc>
              <a:spcAft>
                <a:spcPts val="1000"/>
              </a:spcAft>
            </a:pPr>
            <a:r>
              <a:rPr lang="fr-CA" sz="2200" dirty="0">
                <a:latin typeface="Avenir Next LT Pro"/>
              </a:rPr>
              <a:t>Les étudiants essaient en petits groupes de définir les concepts du jour et proposent des exemples (10 minutes)</a:t>
            </a:r>
          </a:p>
          <a:p>
            <a:pPr lvl="1" fontAlgn="ctr">
              <a:lnSpc>
                <a:spcPct val="110000"/>
              </a:lnSpc>
              <a:spcAft>
                <a:spcPts val="1000"/>
              </a:spcAft>
            </a:pPr>
            <a:r>
              <a:rPr lang="fr-CA" sz="2200" dirty="0">
                <a:latin typeface="Avenir Next LT Pro"/>
              </a:rPr>
              <a:t>Mise en commun des réponses (tempête d’idées au tableau — définitions partielles, adjectifs, noms et verbes liés au concept) (10 minutes)</a:t>
            </a:r>
          </a:p>
          <a:p>
            <a:pPr lvl="1" fontAlgn="ctr">
              <a:lnSpc>
                <a:spcPct val="110000"/>
              </a:lnSpc>
              <a:spcAft>
                <a:spcPts val="1000"/>
              </a:spcAft>
            </a:pPr>
            <a:r>
              <a:rPr lang="fr-CA" sz="2200" dirty="0">
                <a:latin typeface="Avenir Next LT Pro"/>
              </a:rPr>
              <a:t>Le prof fournit quelques informations factuelles (2-3 minutes)</a:t>
            </a:r>
          </a:p>
          <a:p>
            <a:pPr fontAlgn="ctr">
              <a:lnSpc>
                <a:spcPct val="110000"/>
              </a:lnSpc>
              <a:spcAft>
                <a:spcPts val="1000"/>
              </a:spcAft>
            </a:pPr>
            <a:r>
              <a:rPr lang="fr-CA" sz="2400" dirty="0">
                <a:latin typeface="Avenir Next LT Pro"/>
              </a:rPr>
              <a:t>Fin de la session → carte conceptuelle/synthèse (les œuvres + les concepts) </a:t>
            </a:r>
            <a:endParaRPr lang="fr-CA" sz="2400" dirty="0">
              <a:latin typeface="Avenir Next LT Pro" panose="020B0504020202020204" pitchFamily="34" charset="77"/>
            </a:endParaRPr>
          </a:p>
        </p:txBody>
      </p:sp>
    </p:spTree>
    <p:extLst>
      <p:ext uri="{BB962C8B-B14F-4D97-AF65-F5344CB8AC3E}">
        <p14:creationId xmlns:p14="http://schemas.microsoft.com/office/powerpoint/2010/main" val="726600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2550F2-157D-4B45-A534-47B390A5A336}"/>
              </a:ext>
            </a:extLst>
          </p:cNvPr>
          <p:cNvSpPr>
            <a:spLocks noGrp="1"/>
          </p:cNvSpPr>
          <p:nvPr>
            <p:ph type="title"/>
          </p:nvPr>
        </p:nvSpPr>
        <p:spPr/>
        <p:txBody>
          <a:bodyPr>
            <a:normAutofit/>
          </a:bodyPr>
          <a:lstStyle/>
          <a:p>
            <a:r>
              <a:rPr lang="fr-CA" sz="3600" dirty="0">
                <a:solidFill>
                  <a:srgbClr val="1FA699"/>
                </a:solidFill>
                <a:latin typeface="Avenir Next LT Pro" panose="020B0504020202020204" pitchFamily="34" charset="0"/>
              </a:rPr>
              <a:t>Le cadre de référence permet de…</a:t>
            </a:r>
            <a:endParaRPr lang="fr-CA" sz="3600" dirty="0">
              <a:solidFill>
                <a:srgbClr val="1FA699"/>
              </a:solidFill>
            </a:endParaRPr>
          </a:p>
        </p:txBody>
      </p:sp>
      <p:sp>
        <p:nvSpPr>
          <p:cNvPr id="4" name="Espace réservé du contenu 2">
            <a:extLst>
              <a:ext uri="{FF2B5EF4-FFF2-40B4-BE49-F238E27FC236}">
                <a16:creationId xmlns:a16="http://schemas.microsoft.com/office/drawing/2014/main" id="{7B914B71-2204-4C1E-9AB5-68E16158BF38}"/>
              </a:ext>
            </a:extLst>
          </p:cNvPr>
          <p:cNvSpPr>
            <a:spLocks noGrp="1"/>
          </p:cNvSpPr>
          <p:nvPr>
            <p:ph idx="1"/>
          </p:nvPr>
        </p:nvSpPr>
        <p:spPr>
          <a:xfrm>
            <a:off x="838200" y="1825625"/>
            <a:ext cx="10515600" cy="4351338"/>
          </a:xfrm>
        </p:spPr>
        <p:txBody>
          <a:bodyPr>
            <a:noAutofit/>
          </a:bodyPr>
          <a:lstStyle/>
          <a:p>
            <a:pPr lvl="0" fontAlgn="ctr">
              <a:spcAft>
                <a:spcPts val="1000"/>
              </a:spcAft>
            </a:pPr>
            <a:r>
              <a:rPr lang="fr-CA" sz="2400" dirty="0">
                <a:solidFill>
                  <a:srgbClr val="263440"/>
                </a:solidFill>
                <a:latin typeface="Avenir Next LT Pro" panose="020B0504020202020204" pitchFamily="34" charset="77"/>
              </a:rPr>
              <a:t>S’assurer </a:t>
            </a:r>
          </a:p>
          <a:p>
            <a:pPr lvl="1" fontAlgn="ctr">
              <a:spcAft>
                <a:spcPts val="1000"/>
              </a:spcAft>
            </a:pPr>
            <a:r>
              <a:rPr lang="fr-CA" sz="2000" dirty="0">
                <a:solidFill>
                  <a:srgbClr val="263440"/>
                </a:solidFill>
                <a:latin typeface="Avenir Next LT Pro" panose="020B0504020202020204" pitchFamily="34" charset="77"/>
              </a:rPr>
              <a:t>la bonne compréhension des concepts difficiles sous-jacents aux œuvres ; </a:t>
            </a:r>
          </a:p>
          <a:p>
            <a:pPr lvl="1" fontAlgn="ctr">
              <a:spcAft>
                <a:spcPts val="1000"/>
              </a:spcAft>
            </a:pPr>
            <a:r>
              <a:rPr lang="fr-CA" sz="2000" dirty="0">
                <a:solidFill>
                  <a:srgbClr val="263440"/>
                </a:solidFill>
                <a:latin typeface="Avenir Next LT Pro" panose="020B0504020202020204" pitchFamily="34" charset="77"/>
              </a:rPr>
              <a:t>que les nuances et le sens des concepts sont clairs ;</a:t>
            </a:r>
          </a:p>
          <a:p>
            <a:pPr lvl="1" fontAlgn="ctr">
              <a:spcAft>
                <a:spcPts val="1000"/>
              </a:spcAft>
            </a:pPr>
            <a:r>
              <a:rPr lang="fr-CA" sz="2000" dirty="0">
                <a:solidFill>
                  <a:srgbClr val="263440"/>
                </a:solidFill>
                <a:latin typeface="Avenir Next LT Pro" panose="020B0504020202020204" pitchFamily="34" charset="77"/>
              </a:rPr>
              <a:t>d’une base commune de culture générale. </a:t>
            </a:r>
          </a:p>
          <a:p>
            <a:pPr lvl="1" fontAlgn="ctr">
              <a:spcAft>
                <a:spcPts val="1000"/>
              </a:spcAft>
            </a:pPr>
            <a:r>
              <a:rPr lang="fr-CA" sz="2000" dirty="0">
                <a:solidFill>
                  <a:srgbClr val="263440"/>
                </a:solidFill>
                <a:latin typeface="Avenir Next LT Pro" panose="020B0504020202020204" pitchFamily="34" charset="77"/>
              </a:rPr>
              <a:t>d’un niveau vocabulaire suffisant pour parler des œuvres ;  </a:t>
            </a:r>
          </a:p>
          <a:p>
            <a:pPr lvl="0" fontAlgn="ctr">
              <a:spcAft>
                <a:spcPts val="1000"/>
              </a:spcAft>
            </a:pPr>
            <a:r>
              <a:rPr lang="fr-CA" sz="2400" dirty="0">
                <a:solidFill>
                  <a:srgbClr val="263440"/>
                </a:solidFill>
                <a:latin typeface="Avenir Next LT Pro" panose="020B0504020202020204" pitchFamily="34" charset="77"/>
              </a:rPr>
              <a:t>Solidifier le fil conducteur entre les œuvres. </a:t>
            </a:r>
          </a:p>
        </p:txBody>
      </p:sp>
      <p:sp>
        <p:nvSpPr>
          <p:cNvPr id="5" name="Titre 1">
            <a:extLst>
              <a:ext uri="{FF2B5EF4-FFF2-40B4-BE49-F238E27FC236}">
                <a16:creationId xmlns:a16="http://schemas.microsoft.com/office/drawing/2014/main" id="{9E633B78-7ABD-400D-B62C-DF11B762846E}"/>
              </a:ext>
            </a:extLst>
          </p:cNvPr>
          <p:cNvSpPr txBox="1">
            <a:spLocks/>
          </p:cNvSpPr>
          <p:nvPr/>
        </p:nvSpPr>
        <p:spPr>
          <a:xfrm>
            <a:off x="7106232" y="4765362"/>
            <a:ext cx="3217333" cy="14116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r>
              <a:rPr lang="fr-CA" sz="2400" dirty="0">
                <a:solidFill>
                  <a:srgbClr val="1FA699"/>
                </a:solidFill>
                <a:latin typeface="Lucida Handwriting" panose="03010101010101010101" pitchFamily="66" charset="77"/>
              </a:rPr>
              <a:t>Bref, donne des lunettes pour analyser le texte</a:t>
            </a:r>
            <a:endParaRPr lang="fr-FR" sz="2800" dirty="0">
              <a:latin typeface="Lucida Handwriting" panose="03010101010101010101" pitchFamily="66" charset="77"/>
            </a:endParaRPr>
          </a:p>
        </p:txBody>
      </p:sp>
      <p:pic>
        <p:nvPicPr>
          <p:cNvPr id="7" name="Graphique 6" descr="Lunettes 3D contour">
            <a:extLst>
              <a:ext uri="{FF2B5EF4-FFF2-40B4-BE49-F238E27FC236}">
                <a16:creationId xmlns:a16="http://schemas.microsoft.com/office/drawing/2014/main" id="{0A3F4D79-33BA-41C7-91FC-83F53438181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23565" y="4740650"/>
            <a:ext cx="1436313" cy="1436313"/>
          </a:xfrm>
          <a:prstGeom prst="rect">
            <a:avLst/>
          </a:prstGeom>
        </p:spPr>
      </p:pic>
    </p:spTree>
    <p:extLst>
      <p:ext uri="{BB962C8B-B14F-4D97-AF65-F5344CB8AC3E}">
        <p14:creationId xmlns:p14="http://schemas.microsoft.com/office/powerpoint/2010/main" val="20355677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62729F-5E13-7DFE-3307-7920EA0CA82C}"/>
              </a:ext>
            </a:extLst>
          </p:cNvPr>
          <p:cNvSpPr>
            <a:spLocks noGrp="1"/>
          </p:cNvSpPr>
          <p:nvPr>
            <p:ph type="title"/>
          </p:nvPr>
        </p:nvSpPr>
        <p:spPr>
          <a:xfrm>
            <a:off x="831850" y="1709738"/>
            <a:ext cx="6529649" cy="2852737"/>
          </a:xfrm>
        </p:spPr>
        <p:txBody>
          <a:bodyPr>
            <a:normAutofit/>
          </a:bodyPr>
          <a:lstStyle/>
          <a:p>
            <a:r>
              <a:rPr lang="fr-FR" sz="3200" dirty="0">
                <a:solidFill>
                  <a:srgbClr val="000000"/>
                </a:solidFill>
                <a:latin typeface="Avenir Next LT Pro" panose="020B0504020202020204" pitchFamily="34" charset="77"/>
              </a:rPr>
              <a:t>L’enseignement explicite des trois types de savoirs mobilisés dans les actions-clés (tâches)</a:t>
            </a:r>
          </a:p>
        </p:txBody>
      </p:sp>
      <p:sp>
        <p:nvSpPr>
          <p:cNvPr id="3" name="Espace réservé du texte 2">
            <a:extLst>
              <a:ext uri="{FF2B5EF4-FFF2-40B4-BE49-F238E27FC236}">
                <a16:creationId xmlns:a16="http://schemas.microsoft.com/office/drawing/2014/main" id="{303C4EEC-FCEC-29EB-2225-798923935D00}"/>
              </a:ext>
            </a:extLst>
          </p:cNvPr>
          <p:cNvSpPr>
            <a:spLocks noGrp="1"/>
          </p:cNvSpPr>
          <p:nvPr>
            <p:ph type="body" idx="1"/>
          </p:nvPr>
        </p:nvSpPr>
        <p:spPr>
          <a:xfrm>
            <a:off x="831850" y="4589463"/>
            <a:ext cx="5756641" cy="1500187"/>
          </a:xfrm>
        </p:spPr>
        <p:txBody>
          <a:bodyPr/>
          <a:lstStyle/>
          <a:p>
            <a:r>
              <a:rPr lang="fr-FR" dirty="0">
                <a:solidFill>
                  <a:srgbClr val="1FA699"/>
                </a:solidFill>
                <a:latin typeface="Avenir Next LT Pro" panose="020B0504020202020204" pitchFamily="34" charset="0"/>
              </a:rPr>
              <a:t>Maryse Dallaire</a:t>
            </a:r>
          </a:p>
          <a:p>
            <a:r>
              <a:rPr lang="fr-FR" sz="1800" dirty="0">
                <a:solidFill>
                  <a:srgbClr val="1FA699"/>
                </a:solidFill>
                <a:latin typeface="Avenir Next LT Pro" panose="020B0504020202020204" pitchFamily="34" charset="0"/>
              </a:rPr>
              <a:t>Cégep André-Laurendeau</a:t>
            </a:r>
          </a:p>
        </p:txBody>
      </p:sp>
      <p:pic>
        <p:nvPicPr>
          <p:cNvPr id="4" name="Image 3">
            <a:extLst>
              <a:ext uri="{FF2B5EF4-FFF2-40B4-BE49-F238E27FC236}">
                <a16:creationId xmlns:a16="http://schemas.microsoft.com/office/drawing/2014/main" id="{6EDC61EB-B968-4191-B8DD-ECE67FC91E04}"/>
              </a:ext>
            </a:extLst>
          </p:cNvPr>
          <p:cNvPicPr>
            <a:picLocks noChangeAspect="1"/>
          </p:cNvPicPr>
          <p:nvPr/>
        </p:nvPicPr>
        <p:blipFill rotWithShape="1">
          <a:blip r:embed="rId2"/>
          <a:srcRect l="54167" t="45202" r="27957" b="11456"/>
          <a:stretch/>
        </p:blipFill>
        <p:spPr>
          <a:xfrm>
            <a:off x="7652262" y="461039"/>
            <a:ext cx="3916707" cy="5935921"/>
          </a:xfrm>
          <a:prstGeom prst="rect">
            <a:avLst/>
          </a:prstGeom>
          <a:ln>
            <a:noFill/>
          </a:ln>
        </p:spPr>
      </p:pic>
      <p:sp>
        <p:nvSpPr>
          <p:cNvPr id="5" name="Rectangle 4">
            <a:extLst>
              <a:ext uri="{FF2B5EF4-FFF2-40B4-BE49-F238E27FC236}">
                <a16:creationId xmlns:a16="http://schemas.microsoft.com/office/drawing/2014/main" id="{A0E90449-100C-4B01-97E1-97AF762EF165}"/>
              </a:ext>
            </a:extLst>
          </p:cNvPr>
          <p:cNvSpPr/>
          <p:nvPr/>
        </p:nvSpPr>
        <p:spPr>
          <a:xfrm>
            <a:off x="7812011" y="5465302"/>
            <a:ext cx="1204668" cy="931658"/>
          </a:xfrm>
          <a:prstGeom prst="rect">
            <a:avLst/>
          </a:prstGeom>
          <a:noFill/>
          <a:ln w="28575">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226044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06D545-0026-4932-9097-485FDD1E8EA2}"/>
              </a:ext>
            </a:extLst>
          </p:cNvPr>
          <p:cNvSpPr>
            <a:spLocks noGrp="1"/>
          </p:cNvSpPr>
          <p:nvPr>
            <p:ph type="title"/>
          </p:nvPr>
        </p:nvSpPr>
        <p:spPr>
          <a:xfrm>
            <a:off x="1076446" y="0"/>
            <a:ext cx="10229986" cy="1600200"/>
          </a:xfrm>
        </p:spPr>
        <p:txBody>
          <a:bodyPr>
            <a:normAutofit/>
          </a:bodyPr>
          <a:lstStyle/>
          <a:p>
            <a:r>
              <a:rPr lang="fr-CA" sz="3600" dirty="0">
                <a:solidFill>
                  <a:srgbClr val="1FA699"/>
                </a:solidFill>
                <a:latin typeface="Avenir Next LT Pro" panose="020B0504020202020204" pitchFamily="34" charset="0"/>
              </a:rPr>
              <a:t>L’explicitation des trois types de savoirs</a:t>
            </a:r>
          </a:p>
        </p:txBody>
      </p:sp>
      <p:sp>
        <p:nvSpPr>
          <p:cNvPr id="3" name="Espace réservé du contenu 2">
            <a:extLst>
              <a:ext uri="{FF2B5EF4-FFF2-40B4-BE49-F238E27FC236}">
                <a16:creationId xmlns:a16="http://schemas.microsoft.com/office/drawing/2014/main" id="{3A92B306-AE7A-4D3E-B53C-46787EC73B5A}"/>
              </a:ext>
            </a:extLst>
          </p:cNvPr>
          <p:cNvSpPr>
            <a:spLocks noGrp="1"/>
          </p:cNvSpPr>
          <p:nvPr>
            <p:ph idx="1"/>
          </p:nvPr>
        </p:nvSpPr>
        <p:spPr>
          <a:xfrm>
            <a:off x="1076446" y="1761159"/>
            <a:ext cx="10812820" cy="4873625"/>
          </a:xfrm>
        </p:spPr>
        <p:txBody>
          <a:bodyPr>
            <a:normAutofit/>
          </a:bodyPr>
          <a:lstStyle/>
          <a:p>
            <a:pPr>
              <a:lnSpc>
                <a:spcPct val="120000"/>
              </a:lnSpc>
              <a:spcAft>
                <a:spcPts val="1500"/>
              </a:spcAft>
            </a:pPr>
            <a:r>
              <a:rPr lang="fr-CA" sz="2400" dirty="0">
                <a:latin typeface="Avenir Next LT Pro" panose="020B0504020202020204" pitchFamily="34" charset="0"/>
              </a:rPr>
              <a:t>La compétence de lecture littéraire repose sur un savoir-agir complexe impliquant la mobilisation  de </a:t>
            </a:r>
            <a:r>
              <a:rPr lang="fr-CA" sz="2400" dirty="0">
                <a:solidFill>
                  <a:srgbClr val="1FA699"/>
                </a:solidFill>
                <a:latin typeface="Avenir Next LT Pro" panose="020B0504020202020204" pitchFamily="34" charset="0"/>
              </a:rPr>
              <a:t>savoirs, savoir-faire et savoir-être </a:t>
            </a:r>
            <a:r>
              <a:rPr lang="fr-CA" sz="2400" dirty="0">
                <a:latin typeface="Avenir Next LT Pro" panose="020B0504020202020204" pitchFamily="34" charset="0"/>
              </a:rPr>
              <a:t>(ressources).</a:t>
            </a:r>
          </a:p>
          <a:p>
            <a:pPr lvl="1">
              <a:lnSpc>
                <a:spcPct val="120000"/>
              </a:lnSpc>
              <a:spcAft>
                <a:spcPts val="1500"/>
              </a:spcAft>
            </a:pPr>
            <a:r>
              <a:rPr lang="fr-CA" sz="2400" dirty="0">
                <a:latin typeface="Avenir Next LT Pro" panose="020B0504020202020204" pitchFamily="34" charset="0"/>
              </a:rPr>
              <a:t>Les différentes ressources sont opérationnalisées au moyen d’actions clés (tâches).</a:t>
            </a:r>
          </a:p>
          <a:p>
            <a:pPr lvl="1">
              <a:lnSpc>
                <a:spcPct val="120000"/>
              </a:lnSpc>
              <a:spcAft>
                <a:spcPts val="1500"/>
              </a:spcAft>
            </a:pPr>
            <a:r>
              <a:rPr lang="fr-CA" sz="2400" dirty="0">
                <a:latin typeface="Avenir Next LT Pro" panose="020B0504020202020204" pitchFamily="34" charset="0"/>
              </a:rPr>
              <a:t>L’explicitation des différentes ressources nécessaires pour ces tâches fournit aux élèves des outils susceptibles de les soutenir dans la mobilisation de la compétence.</a:t>
            </a:r>
          </a:p>
          <a:p>
            <a:endParaRPr lang="fr-CA" sz="2400" dirty="0">
              <a:solidFill>
                <a:srgbClr val="263440"/>
              </a:solidFill>
            </a:endParaRPr>
          </a:p>
        </p:txBody>
      </p:sp>
    </p:spTree>
    <p:extLst>
      <p:ext uri="{BB962C8B-B14F-4D97-AF65-F5344CB8AC3E}">
        <p14:creationId xmlns:p14="http://schemas.microsoft.com/office/powerpoint/2010/main" val="3659763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C047B0-D9AB-6D44-93A6-45F3C153C52F}"/>
              </a:ext>
            </a:extLst>
          </p:cNvPr>
          <p:cNvSpPr>
            <a:spLocks noGrp="1"/>
          </p:cNvSpPr>
          <p:nvPr>
            <p:ph type="title"/>
          </p:nvPr>
        </p:nvSpPr>
        <p:spPr/>
        <p:txBody>
          <a:bodyPr>
            <a:normAutofit/>
          </a:bodyPr>
          <a:lstStyle/>
          <a:p>
            <a:r>
              <a:rPr lang="fr-CA" sz="4000">
                <a:latin typeface="Avenir Next LT Pro" panose="020B0504020202020204" pitchFamily="34" charset="0"/>
              </a:rPr>
              <a:t>Nature des savoirs mobilisés</a:t>
            </a:r>
          </a:p>
        </p:txBody>
      </p:sp>
      <p:graphicFrame>
        <p:nvGraphicFramePr>
          <p:cNvPr id="4" name="Tableau 4">
            <a:extLst>
              <a:ext uri="{FF2B5EF4-FFF2-40B4-BE49-F238E27FC236}">
                <a16:creationId xmlns:a16="http://schemas.microsoft.com/office/drawing/2014/main" id="{F19F25E0-7362-9D40-B9FF-7451DE5B7C21}"/>
              </a:ext>
            </a:extLst>
          </p:cNvPr>
          <p:cNvGraphicFramePr>
            <a:graphicFrameLocks noGrp="1"/>
          </p:cNvGraphicFramePr>
          <p:nvPr>
            <p:ph idx="1"/>
          </p:nvPr>
        </p:nvGraphicFramePr>
        <p:xfrm>
          <a:off x="838200" y="1656271"/>
          <a:ext cx="10515600" cy="4802187"/>
        </p:xfrm>
        <a:graphic>
          <a:graphicData uri="http://schemas.openxmlformats.org/drawingml/2006/table">
            <a:tbl>
              <a:tblPr firstRow="1" bandRow="1">
                <a:tableStyleId>{00A15C55-8517-42AA-B614-E9B94910E393}</a:tableStyleId>
              </a:tblPr>
              <a:tblGrid>
                <a:gridCol w="3505200">
                  <a:extLst>
                    <a:ext uri="{9D8B030D-6E8A-4147-A177-3AD203B41FA5}">
                      <a16:colId xmlns:a16="http://schemas.microsoft.com/office/drawing/2014/main" val="3767750195"/>
                    </a:ext>
                  </a:extLst>
                </a:gridCol>
                <a:gridCol w="3505200">
                  <a:extLst>
                    <a:ext uri="{9D8B030D-6E8A-4147-A177-3AD203B41FA5}">
                      <a16:colId xmlns:a16="http://schemas.microsoft.com/office/drawing/2014/main" val="1502340776"/>
                    </a:ext>
                  </a:extLst>
                </a:gridCol>
                <a:gridCol w="3505200">
                  <a:extLst>
                    <a:ext uri="{9D8B030D-6E8A-4147-A177-3AD203B41FA5}">
                      <a16:colId xmlns:a16="http://schemas.microsoft.com/office/drawing/2014/main" val="528500967"/>
                    </a:ext>
                  </a:extLst>
                </a:gridCol>
              </a:tblGrid>
              <a:tr h="858721">
                <a:tc>
                  <a:txBody>
                    <a:bodyPr/>
                    <a:lstStyle/>
                    <a:p>
                      <a:pPr algn="ctr"/>
                      <a:r>
                        <a:rPr lang="fr-CA" sz="2400" dirty="0">
                          <a:solidFill>
                            <a:srgbClr val="263440"/>
                          </a:solidFill>
                          <a:latin typeface="Avenir Next LT Pro" panose="020B0504020202020204" pitchFamily="34" charset="0"/>
                        </a:rPr>
                        <a:t>Savoirs</a:t>
                      </a:r>
                    </a:p>
                  </a:txBody>
                  <a:tcPr>
                    <a:solidFill>
                      <a:srgbClr val="FEF0FE"/>
                    </a:solidFill>
                  </a:tcPr>
                </a:tc>
                <a:tc>
                  <a:txBody>
                    <a:bodyPr/>
                    <a:lstStyle/>
                    <a:p>
                      <a:pPr algn="ctr"/>
                      <a:r>
                        <a:rPr lang="fr-CA" sz="2400">
                          <a:solidFill>
                            <a:srgbClr val="263440"/>
                          </a:solidFill>
                          <a:latin typeface="Avenir Next LT Pro" panose="020B0504020202020204" pitchFamily="34" charset="0"/>
                        </a:rPr>
                        <a:t>Savoir-faire</a:t>
                      </a:r>
                    </a:p>
                  </a:txBody>
                  <a:tcPr>
                    <a:solidFill>
                      <a:srgbClr val="AFB1CF"/>
                    </a:solidFill>
                  </a:tcPr>
                </a:tc>
                <a:tc>
                  <a:txBody>
                    <a:bodyPr/>
                    <a:lstStyle/>
                    <a:p>
                      <a:pPr algn="ctr"/>
                      <a:r>
                        <a:rPr lang="fr-CA" sz="2400" dirty="0">
                          <a:solidFill>
                            <a:srgbClr val="263440"/>
                          </a:solidFill>
                          <a:latin typeface="Avenir Next LT Pro" panose="020B0504020202020204" pitchFamily="34" charset="0"/>
                        </a:rPr>
                        <a:t>Savoir-être</a:t>
                      </a:r>
                    </a:p>
                  </a:txBody>
                  <a:tcPr>
                    <a:solidFill>
                      <a:srgbClr val="1FA699">
                        <a:alpha val="52000"/>
                      </a:srgbClr>
                    </a:solidFill>
                  </a:tcPr>
                </a:tc>
                <a:extLst>
                  <a:ext uri="{0D108BD9-81ED-4DB2-BD59-A6C34878D82A}">
                    <a16:rowId xmlns:a16="http://schemas.microsoft.com/office/drawing/2014/main" val="2147010585"/>
                  </a:ext>
                </a:extLst>
              </a:tr>
              <a:tr h="3943466">
                <a:tc>
                  <a:txBody>
                    <a:bodyPr/>
                    <a:lstStyle/>
                    <a:p>
                      <a:r>
                        <a:rPr lang="fr-CA" sz="1800" kern="1200" dirty="0">
                          <a:solidFill>
                            <a:srgbClr val="263440"/>
                          </a:solidFill>
                          <a:effectLst/>
                          <a:latin typeface="Avenir Next LT Pro" panose="020B0504020202020204" pitchFamily="34" charset="0"/>
                          <a:ea typeface="+mn-ea"/>
                          <a:cs typeface="+mn-cs"/>
                        </a:rPr>
                        <a:t> </a:t>
                      </a:r>
                    </a:p>
                    <a:p>
                      <a:pPr marL="285750" lvl="0" indent="-285750">
                        <a:lnSpc>
                          <a:spcPct val="110000"/>
                        </a:lnSpc>
                        <a:buFont typeface="Arial" panose="020B0604020202020204" pitchFamily="34" charset="0"/>
                        <a:buChar char="•"/>
                      </a:pPr>
                      <a:r>
                        <a:rPr lang="fr-CA" sz="1600" b="1" kern="1200" dirty="0">
                          <a:solidFill>
                            <a:srgbClr val="263440"/>
                          </a:solidFill>
                          <a:effectLst/>
                          <a:latin typeface="Avenir Next LT Pro" panose="020B0504020202020204" pitchFamily="34" charset="0"/>
                          <a:ea typeface="+mn-ea"/>
                          <a:cs typeface="+mn-cs"/>
                        </a:rPr>
                        <a:t>Savoirs généraux et culturels de l'ordre de...</a:t>
                      </a:r>
                      <a:r>
                        <a:rPr lang="fr-CA" sz="1600" kern="1200" dirty="0">
                          <a:solidFill>
                            <a:srgbClr val="263440"/>
                          </a:solidFill>
                          <a:effectLst/>
                          <a:latin typeface="Avenir Next LT Pro" panose="020B0504020202020204" pitchFamily="34" charset="0"/>
                          <a:ea typeface="+mn-ea"/>
                          <a:cs typeface="+mn-cs"/>
                        </a:rPr>
                        <a:t>​</a:t>
                      </a:r>
                      <a:br>
                        <a:rPr lang="en-US" sz="1600" kern="1200" dirty="0">
                          <a:solidFill>
                            <a:srgbClr val="263440"/>
                          </a:solidFill>
                          <a:effectLst/>
                          <a:latin typeface="Avenir Next LT Pro" panose="020B0504020202020204" pitchFamily="34" charset="0"/>
                          <a:ea typeface="+mn-ea"/>
                          <a:cs typeface="+mn-cs"/>
                        </a:rPr>
                      </a:br>
                      <a:r>
                        <a:rPr lang="fr-CA" sz="1600" kern="1200" dirty="0">
                          <a:solidFill>
                            <a:srgbClr val="263440"/>
                          </a:solidFill>
                          <a:effectLst/>
                          <a:latin typeface="Avenir Next LT Pro" panose="020B0504020202020204" pitchFamily="34" charset="0"/>
                          <a:ea typeface="+mn-ea"/>
                          <a:cs typeface="+mn-cs"/>
                        </a:rPr>
                        <a:t>l'histoire, la psychologie, la sociologie, la </a:t>
                      </a:r>
                      <a:r>
                        <a:rPr lang="fr-CA" sz="1600" kern="1200" dirty="0" err="1">
                          <a:solidFill>
                            <a:srgbClr val="263440"/>
                          </a:solidFill>
                          <a:effectLst/>
                          <a:latin typeface="Avenir Next LT Pro" panose="020B0504020202020204" pitchFamily="34" charset="0"/>
                          <a:ea typeface="+mn-ea"/>
                          <a:cs typeface="+mn-cs"/>
                        </a:rPr>
                        <a:t>mytho-logie</a:t>
                      </a:r>
                      <a:r>
                        <a:rPr lang="fr-CA" sz="1600" kern="1200" dirty="0">
                          <a:solidFill>
                            <a:srgbClr val="263440"/>
                          </a:solidFill>
                          <a:effectLst/>
                          <a:latin typeface="Avenir Next LT Pro" panose="020B0504020202020204" pitchFamily="34" charset="0"/>
                          <a:ea typeface="+mn-ea"/>
                          <a:cs typeface="+mn-cs"/>
                        </a:rPr>
                        <a:t>, la théologie, la linguistique, la symbolique, l'anthropologie, l’art…</a:t>
                      </a:r>
                      <a:br>
                        <a:rPr lang="en-US" sz="1600" kern="1200" dirty="0">
                          <a:solidFill>
                            <a:srgbClr val="263440"/>
                          </a:solidFill>
                          <a:effectLst/>
                          <a:latin typeface="Avenir Next LT Pro" panose="020B0504020202020204" pitchFamily="34" charset="0"/>
                          <a:ea typeface="+mn-ea"/>
                          <a:cs typeface="+mn-cs"/>
                        </a:rPr>
                      </a:br>
                      <a:endParaRPr lang="fr-CA" sz="1600" kern="1200" dirty="0">
                        <a:solidFill>
                          <a:srgbClr val="263440"/>
                        </a:solidFill>
                        <a:effectLst/>
                        <a:latin typeface="Avenir Next LT Pro" panose="020B0504020202020204" pitchFamily="34" charset="0"/>
                        <a:ea typeface="+mn-ea"/>
                        <a:cs typeface="+mn-cs"/>
                      </a:endParaRPr>
                    </a:p>
                    <a:p>
                      <a:pPr marL="285750" lvl="0" indent="-285750">
                        <a:lnSpc>
                          <a:spcPct val="110000"/>
                        </a:lnSpc>
                        <a:buFont typeface="Arial" panose="020B0604020202020204" pitchFamily="34" charset="0"/>
                        <a:buChar char="•"/>
                      </a:pPr>
                      <a:r>
                        <a:rPr lang="fr-CA" sz="1600" b="1" kern="1200" dirty="0">
                          <a:solidFill>
                            <a:srgbClr val="263440"/>
                          </a:solidFill>
                          <a:effectLst/>
                          <a:latin typeface="Avenir Next LT Pro" panose="020B0504020202020204" pitchFamily="34" charset="0"/>
                          <a:ea typeface="+mn-ea"/>
                          <a:cs typeface="+mn-cs"/>
                        </a:rPr>
                        <a:t>Savoirs disciplinaires</a:t>
                      </a:r>
                      <a:br>
                        <a:rPr lang="en-US" sz="1600" kern="1200" dirty="0">
                          <a:solidFill>
                            <a:srgbClr val="263440"/>
                          </a:solidFill>
                          <a:effectLst/>
                          <a:latin typeface="Avenir Next LT Pro" panose="020B0504020202020204" pitchFamily="34" charset="0"/>
                          <a:ea typeface="+mn-ea"/>
                          <a:cs typeface="+mn-cs"/>
                        </a:rPr>
                      </a:br>
                      <a:r>
                        <a:rPr lang="fr-CA" sz="1600" kern="1200" dirty="0">
                          <a:solidFill>
                            <a:srgbClr val="263440"/>
                          </a:solidFill>
                          <a:effectLst/>
                          <a:latin typeface="Avenir Next LT Pro" panose="020B0504020202020204" pitchFamily="34" charset="0"/>
                          <a:ea typeface="+mn-ea"/>
                          <a:cs typeface="+mn-cs"/>
                        </a:rPr>
                        <a:t>courants, genres, procédés d’écriture</a:t>
                      </a:r>
                      <a:endParaRPr lang="fr-CA" sz="1800" kern="1200" dirty="0">
                        <a:solidFill>
                          <a:srgbClr val="263440"/>
                        </a:solidFill>
                        <a:effectLst/>
                        <a:latin typeface="Avenir Next LT Pro" panose="020B0504020202020204" pitchFamily="34" charset="0"/>
                        <a:ea typeface="+mn-ea"/>
                        <a:cs typeface="+mn-cs"/>
                      </a:endParaRPr>
                    </a:p>
                    <a:p>
                      <a:endParaRPr lang="fr-CA" dirty="0">
                        <a:solidFill>
                          <a:srgbClr val="263440"/>
                        </a:solidFill>
                        <a:latin typeface="Avenir Next LT Pro" panose="020B0504020202020204" pitchFamily="34" charset="0"/>
                      </a:endParaRPr>
                    </a:p>
                  </a:txBody>
                  <a:tcPr>
                    <a:solidFill>
                      <a:schemeClr val="bg1">
                        <a:lumMod val="95000"/>
                      </a:schemeClr>
                    </a:solidFill>
                  </a:tcPr>
                </a:tc>
                <a:tc>
                  <a:txBody>
                    <a:bodyPr/>
                    <a:lstStyle/>
                    <a:p>
                      <a:pPr lvl="0">
                        <a:lnSpc>
                          <a:spcPct val="110000"/>
                        </a:lnSpc>
                      </a:pPr>
                      <a:endParaRPr lang="fr-CA" sz="1800" b="1" kern="1200">
                        <a:solidFill>
                          <a:srgbClr val="263440"/>
                        </a:solidFill>
                        <a:effectLst/>
                        <a:latin typeface="Avenir Next LT Pro" panose="020B0504020202020204" pitchFamily="34" charset="0"/>
                        <a:ea typeface="+mn-ea"/>
                        <a:cs typeface="+mn-cs"/>
                      </a:endParaRPr>
                    </a:p>
                    <a:p>
                      <a:pPr marL="285750" lvl="0" indent="-285750">
                        <a:lnSpc>
                          <a:spcPct val="110000"/>
                        </a:lnSpc>
                        <a:buFont typeface="Arial" panose="020B0604020202020204" pitchFamily="34" charset="0"/>
                        <a:buChar char="•"/>
                      </a:pPr>
                      <a:r>
                        <a:rPr lang="fr-CA" sz="1600" b="1" kern="1200">
                          <a:solidFill>
                            <a:srgbClr val="263440"/>
                          </a:solidFill>
                          <a:effectLst/>
                          <a:latin typeface="Avenir Next LT Pro" panose="020B0504020202020204" pitchFamily="34" charset="0"/>
                          <a:ea typeface="+mn-ea"/>
                          <a:cs typeface="+mn-cs"/>
                        </a:rPr>
                        <a:t>Stratégies de lecture transversales​</a:t>
                      </a:r>
                      <a:br>
                        <a:rPr lang="fr-CA" sz="1600" kern="1200">
                          <a:solidFill>
                            <a:srgbClr val="263440"/>
                          </a:solidFill>
                          <a:effectLst/>
                          <a:latin typeface="Avenir Next LT Pro" panose="020B0504020202020204" pitchFamily="34" charset="0"/>
                          <a:ea typeface="+mn-ea"/>
                          <a:cs typeface="+mn-cs"/>
                        </a:rPr>
                      </a:br>
                      <a:r>
                        <a:rPr lang="fr-CA" sz="1600" kern="1200">
                          <a:solidFill>
                            <a:srgbClr val="263440"/>
                          </a:solidFill>
                          <a:effectLst/>
                          <a:latin typeface="Avenir Next LT Pro" panose="020B0504020202020204" pitchFamily="34" charset="0"/>
                          <a:ea typeface="+mn-ea"/>
                          <a:cs typeface="+mn-cs"/>
                        </a:rPr>
                        <a:t>annotation, faire des recherches, synthèse…</a:t>
                      </a:r>
                      <a:br>
                        <a:rPr lang="fr-CA" sz="1600" kern="1200">
                          <a:solidFill>
                            <a:srgbClr val="263440"/>
                          </a:solidFill>
                          <a:effectLst/>
                          <a:latin typeface="Avenir Next LT Pro" panose="020B0504020202020204" pitchFamily="34" charset="0"/>
                          <a:ea typeface="+mn-ea"/>
                          <a:cs typeface="+mn-cs"/>
                        </a:rPr>
                      </a:br>
                      <a:endParaRPr lang="fr-CA" sz="1600" kern="1200">
                        <a:solidFill>
                          <a:srgbClr val="263440"/>
                        </a:solidFill>
                        <a:effectLst/>
                        <a:latin typeface="Avenir Next LT Pro" panose="020B0504020202020204" pitchFamily="34" charset="0"/>
                        <a:ea typeface="+mn-ea"/>
                        <a:cs typeface="+mn-cs"/>
                      </a:endParaRPr>
                    </a:p>
                    <a:p>
                      <a:pPr marL="285750" lvl="0" indent="-285750">
                        <a:lnSpc>
                          <a:spcPct val="110000"/>
                        </a:lnSpc>
                        <a:buFont typeface="Arial" panose="020B0604020202020204" pitchFamily="34" charset="0"/>
                        <a:buChar char="•"/>
                      </a:pPr>
                      <a:r>
                        <a:rPr lang="fr-CA" sz="1600" b="1" kern="1200">
                          <a:solidFill>
                            <a:srgbClr val="263440"/>
                          </a:solidFill>
                          <a:effectLst/>
                          <a:latin typeface="Avenir Next LT Pro" panose="020B0504020202020204" pitchFamily="34" charset="0"/>
                          <a:ea typeface="+mn-ea"/>
                          <a:cs typeface="+mn-cs"/>
                        </a:rPr>
                        <a:t>Stratégies de lecture disciplinaire</a:t>
                      </a:r>
                      <a:br>
                        <a:rPr lang="fr-CA" sz="1600" kern="1200">
                          <a:solidFill>
                            <a:srgbClr val="263440"/>
                          </a:solidFill>
                          <a:effectLst/>
                          <a:latin typeface="Avenir Next LT Pro" panose="020B0504020202020204" pitchFamily="34" charset="0"/>
                          <a:ea typeface="+mn-ea"/>
                          <a:cs typeface="+mn-cs"/>
                        </a:rPr>
                      </a:br>
                      <a:r>
                        <a:rPr lang="fr-CA" sz="1600" kern="1200">
                          <a:solidFill>
                            <a:srgbClr val="263440"/>
                          </a:solidFill>
                          <a:effectLst/>
                          <a:latin typeface="Avenir Next LT Pro" panose="020B0504020202020204" pitchFamily="34" charset="0"/>
                          <a:ea typeface="+mn-ea"/>
                          <a:cs typeface="+mn-cs"/>
                        </a:rPr>
                        <a:t>repérer les caractéristiques des personnages,</a:t>
                      </a:r>
                      <a:r>
                        <a:rPr lang="fr-CA" sz="1600" b="1" kern="1200">
                          <a:solidFill>
                            <a:srgbClr val="263440"/>
                          </a:solidFill>
                          <a:effectLst/>
                          <a:latin typeface="Avenir Next LT Pro" panose="020B0504020202020204" pitchFamily="34" charset="0"/>
                          <a:ea typeface="+mn-ea"/>
                          <a:cs typeface="+mn-cs"/>
                        </a:rPr>
                        <a:t> </a:t>
                      </a:r>
                      <a:r>
                        <a:rPr lang="fr-CA" sz="1600" kern="1200">
                          <a:solidFill>
                            <a:srgbClr val="263440"/>
                          </a:solidFill>
                          <a:effectLst/>
                          <a:latin typeface="Avenir Next LT Pro" panose="020B0504020202020204" pitchFamily="34" charset="0"/>
                          <a:ea typeface="+mn-ea"/>
                          <a:cs typeface="+mn-cs"/>
                        </a:rPr>
                        <a:t>de leurs relations,  du temps/lieu, les échos/ruptures, les procédés propres au genre, les passages clés… </a:t>
                      </a:r>
                      <a:endParaRPr lang="fr-CA" sz="1600">
                        <a:solidFill>
                          <a:srgbClr val="263440"/>
                        </a:solidFill>
                        <a:latin typeface="Avenir Next LT Pro" panose="020B0504020202020204" pitchFamily="34" charset="0"/>
                      </a:endParaRPr>
                    </a:p>
                  </a:txBody>
                  <a:tcPr>
                    <a:solidFill>
                      <a:schemeClr val="bg1">
                        <a:lumMod val="95000"/>
                      </a:schemeClr>
                    </a:solidFill>
                  </a:tcPr>
                </a:tc>
                <a:tc>
                  <a:txBody>
                    <a:bodyPr/>
                    <a:lstStyle/>
                    <a:p>
                      <a:endParaRPr lang="fr-CA" sz="1600" kern="1200" dirty="0">
                        <a:solidFill>
                          <a:srgbClr val="263440"/>
                        </a:solidFill>
                        <a:effectLst/>
                        <a:latin typeface="Avenir Next LT Pro" panose="020B0504020202020204" pitchFamily="34" charset="0"/>
                        <a:ea typeface="+mn-ea"/>
                        <a:cs typeface="+mn-cs"/>
                      </a:endParaRPr>
                    </a:p>
                    <a:p>
                      <a:pPr marL="285750" lvl="0" indent="-285750">
                        <a:buFont typeface="Arial" panose="020B0604020202020204" pitchFamily="34" charset="0"/>
                        <a:buChar char="•"/>
                      </a:pPr>
                      <a:r>
                        <a:rPr lang="fr-CA" sz="1600" b="1" kern="1200" dirty="0">
                          <a:solidFill>
                            <a:srgbClr val="263440"/>
                          </a:solidFill>
                          <a:effectLst/>
                          <a:latin typeface="Avenir Next LT Pro" panose="020B0504020202020204" pitchFamily="34" charset="0"/>
                          <a:ea typeface="+mn-ea"/>
                          <a:cs typeface="+mn-cs"/>
                        </a:rPr>
                        <a:t>D’action </a:t>
                      </a:r>
                      <a:br>
                        <a:rPr lang="fr-CA" sz="1600" b="1" kern="1200" dirty="0">
                          <a:solidFill>
                            <a:srgbClr val="263440"/>
                          </a:solidFill>
                          <a:effectLst/>
                          <a:latin typeface="Avenir Next LT Pro" panose="020B0504020202020204" pitchFamily="34" charset="0"/>
                          <a:ea typeface="+mn-ea"/>
                          <a:cs typeface="+mn-cs"/>
                        </a:rPr>
                      </a:br>
                      <a:endParaRPr lang="fr-CA" sz="1600" b="1" kern="1200" dirty="0">
                        <a:solidFill>
                          <a:srgbClr val="263440"/>
                        </a:solidFill>
                        <a:effectLst/>
                        <a:latin typeface="Avenir Next LT Pro" panose="020B0504020202020204" pitchFamily="34" charset="0"/>
                        <a:ea typeface="+mn-ea"/>
                        <a:cs typeface="+mn-cs"/>
                      </a:endParaRPr>
                    </a:p>
                    <a:p>
                      <a:pPr marL="285750" lvl="0" indent="-285750">
                        <a:buFont typeface="Arial" panose="020B0604020202020204" pitchFamily="34" charset="0"/>
                        <a:buChar char="•"/>
                      </a:pPr>
                      <a:r>
                        <a:rPr lang="fr-CA" sz="1600" b="1" kern="1200" dirty="0">
                          <a:solidFill>
                            <a:srgbClr val="263440"/>
                          </a:solidFill>
                          <a:effectLst/>
                          <a:latin typeface="Avenir Next LT Pro" panose="020B0504020202020204" pitchFamily="34" charset="0"/>
                          <a:ea typeface="+mn-ea"/>
                          <a:cs typeface="+mn-cs"/>
                        </a:rPr>
                        <a:t>Mise à distance de soi...</a:t>
                      </a:r>
                      <a:br>
                        <a:rPr lang="en-US" sz="1600" kern="1200" dirty="0">
                          <a:solidFill>
                            <a:srgbClr val="263440"/>
                          </a:solidFill>
                          <a:effectLst/>
                          <a:latin typeface="Avenir Next LT Pro" panose="020B0504020202020204" pitchFamily="34" charset="0"/>
                          <a:ea typeface="+mn-ea"/>
                          <a:cs typeface="+mn-cs"/>
                        </a:rPr>
                      </a:br>
                      <a:r>
                        <a:rPr lang="fr-CA" sz="1600" kern="1200" dirty="0">
                          <a:solidFill>
                            <a:srgbClr val="263440"/>
                          </a:solidFill>
                          <a:effectLst/>
                          <a:latin typeface="Avenir Next LT Pro" panose="020B0504020202020204" pitchFamily="34" charset="0"/>
                          <a:ea typeface="+mn-ea"/>
                          <a:cs typeface="+mn-cs"/>
                        </a:rPr>
                        <a:t>Rigueur, objectivité, impartialité</a:t>
                      </a:r>
                      <a:br>
                        <a:rPr lang="en-US" sz="1600" kern="1200" dirty="0">
                          <a:solidFill>
                            <a:srgbClr val="263440"/>
                          </a:solidFill>
                          <a:effectLst/>
                          <a:latin typeface="Avenir Next LT Pro" panose="020B0504020202020204" pitchFamily="34" charset="0"/>
                          <a:ea typeface="+mn-ea"/>
                          <a:cs typeface="+mn-cs"/>
                        </a:rPr>
                      </a:br>
                      <a:endParaRPr lang="fr-CA" sz="1600" kern="1200" dirty="0">
                        <a:solidFill>
                          <a:srgbClr val="263440"/>
                        </a:solidFill>
                        <a:effectLst/>
                        <a:latin typeface="Avenir Next LT Pro" panose="020B0504020202020204" pitchFamily="34" charset="0"/>
                        <a:ea typeface="+mn-ea"/>
                        <a:cs typeface="+mn-cs"/>
                      </a:endParaRPr>
                    </a:p>
                    <a:p>
                      <a:pPr marL="285750" lvl="0" indent="-285750">
                        <a:buFont typeface="Arial" panose="020B0604020202020204" pitchFamily="34" charset="0"/>
                        <a:buChar char="•"/>
                      </a:pPr>
                      <a:r>
                        <a:rPr lang="fr-CA" sz="1600" b="1" kern="1200" dirty="0">
                          <a:solidFill>
                            <a:srgbClr val="263440"/>
                          </a:solidFill>
                          <a:effectLst/>
                          <a:latin typeface="Avenir Next LT Pro" panose="020B0504020202020204" pitchFamily="34" charset="0"/>
                          <a:ea typeface="+mn-ea"/>
                          <a:cs typeface="+mn-cs"/>
                        </a:rPr>
                        <a:t>Socioaffectif</a:t>
                      </a:r>
                      <a:br>
                        <a:rPr lang="en-US" sz="1600" kern="1200" dirty="0">
                          <a:solidFill>
                            <a:srgbClr val="263440"/>
                          </a:solidFill>
                          <a:effectLst/>
                          <a:latin typeface="Avenir Next LT Pro" panose="020B0504020202020204" pitchFamily="34" charset="0"/>
                          <a:ea typeface="+mn-ea"/>
                          <a:cs typeface="+mn-cs"/>
                        </a:rPr>
                      </a:br>
                      <a:r>
                        <a:rPr lang="fr-CA" sz="1600" kern="1200" dirty="0">
                          <a:solidFill>
                            <a:srgbClr val="263440"/>
                          </a:solidFill>
                          <a:effectLst/>
                          <a:latin typeface="Avenir Next LT Pro" panose="020B0504020202020204" pitchFamily="34" charset="0"/>
                          <a:ea typeface="+mn-ea"/>
                          <a:cs typeface="+mn-cs"/>
                        </a:rPr>
                        <a:t>Sensibilité affective, sympathie, ouverture…</a:t>
                      </a:r>
                      <a:br>
                        <a:rPr lang="fr-CA" sz="1600" kern="1200" dirty="0">
                          <a:solidFill>
                            <a:srgbClr val="263440"/>
                          </a:solidFill>
                          <a:effectLst/>
                          <a:latin typeface="Avenir Next LT Pro" panose="020B0504020202020204" pitchFamily="34" charset="0"/>
                          <a:ea typeface="+mn-ea"/>
                          <a:cs typeface="+mn-cs"/>
                        </a:rPr>
                      </a:br>
                      <a:endParaRPr lang="en-US" sz="1600" kern="1200" dirty="0">
                        <a:solidFill>
                          <a:srgbClr val="263440"/>
                        </a:solidFill>
                        <a:effectLst/>
                        <a:latin typeface="Avenir Next LT Pro" panose="020B0504020202020204" pitchFamily="34" charset="0"/>
                        <a:ea typeface="+mn-ea"/>
                        <a:cs typeface="+mn-cs"/>
                      </a:endParaRPr>
                    </a:p>
                    <a:p>
                      <a:pPr marL="285750" lvl="0" indent="-285750">
                        <a:buFont typeface="Arial" panose="020B0604020202020204" pitchFamily="34" charset="0"/>
                        <a:buChar char="•"/>
                      </a:pPr>
                      <a:r>
                        <a:rPr lang="en-US" sz="1600" b="1" kern="1200" dirty="0" err="1">
                          <a:solidFill>
                            <a:srgbClr val="263440"/>
                          </a:solidFill>
                          <a:effectLst/>
                          <a:latin typeface="Avenir Next LT Pro" panose="020B0504020202020204" pitchFamily="34" charset="0"/>
                          <a:ea typeface="+mn-ea"/>
                          <a:cs typeface="+mn-cs"/>
                        </a:rPr>
                        <a:t>Créativité</a:t>
                      </a:r>
                      <a:br>
                        <a:rPr lang="fr-CA" sz="1600" b="1" kern="1200" dirty="0">
                          <a:solidFill>
                            <a:srgbClr val="263440"/>
                          </a:solidFill>
                          <a:effectLst/>
                          <a:latin typeface="Avenir Next LT Pro" panose="020B0504020202020204" pitchFamily="34" charset="0"/>
                          <a:ea typeface="+mn-ea"/>
                          <a:cs typeface="+mn-cs"/>
                        </a:rPr>
                      </a:br>
                      <a:r>
                        <a:rPr lang="fr-CA" sz="1600" b="0" kern="1200" dirty="0">
                          <a:solidFill>
                            <a:srgbClr val="263440"/>
                          </a:solidFill>
                          <a:effectLst/>
                          <a:latin typeface="Avenir Next LT Pro" panose="020B0504020202020204" pitchFamily="34" charset="0"/>
                          <a:ea typeface="+mn-ea"/>
                          <a:cs typeface="+mn-cs"/>
                        </a:rPr>
                        <a:t>Imagination, pensée complexe, convergente…</a:t>
                      </a:r>
                    </a:p>
                    <a:p>
                      <a:pPr marL="285750" lvl="0" indent="-285750">
                        <a:buFont typeface="Arial" panose="020B0604020202020204" pitchFamily="34" charset="0"/>
                        <a:buChar char="•"/>
                      </a:pPr>
                      <a:endParaRPr lang="fr-CA" sz="1600" b="0" kern="1200" dirty="0">
                        <a:solidFill>
                          <a:srgbClr val="263440"/>
                        </a:solidFill>
                        <a:effectLst/>
                        <a:latin typeface="Avenir Next LT Pro" panose="020B0504020202020204" pitchFamily="34" charset="0"/>
                        <a:ea typeface="+mn-ea"/>
                        <a:cs typeface="+mn-cs"/>
                      </a:endParaRPr>
                    </a:p>
                    <a:p>
                      <a:pPr marL="285750" lvl="0" indent="-285750">
                        <a:buFont typeface="Arial" panose="020B0604020202020204" pitchFamily="34" charset="0"/>
                        <a:buChar char="•"/>
                      </a:pPr>
                      <a:r>
                        <a:rPr lang="fr-CA" sz="1600" b="1" kern="1200" dirty="0">
                          <a:solidFill>
                            <a:srgbClr val="263440"/>
                          </a:solidFill>
                          <a:effectLst/>
                          <a:latin typeface="Avenir Next LT Pro" panose="020B0504020202020204" pitchFamily="34" charset="0"/>
                          <a:ea typeface="+mn-ea"/>
                          <a:cs typeface="+mn-cs"/>
                        </a:rPr>
                        <a:t>Complexes</a:t>
                      </a:r>
                    </a:p>
                  </a:txBody>
                  <a:tcPr>
                    <a:solidFill>
                      <a:schemeClr val="bg1">
                        <a:lumMod val="95000"/>
                      </a:schemeClr>
                    </a:solidFill>
                  </a:tcPr>
                </a:tc>
                <a:extLst>
                  <a:ext uri="{0D108BD9-81ED-4DB2-BD59-A6C34878D82A}">
                    <a16:rowId xmlns:a16="http://schemas.microsoft.com/office/drawing/2014/main" val="1444128466"/>
                  </a:ext>
                </a:extLst>
              </a:tr>
            </a:tbl>
          </a:graphicData>
        </a:graphic>
      </p:graphicFrame>
    </p:spTree>
    <p:extLst>
      <p:ext uri="{BB962C8B-B14F-4D97-AF65-F5344CB8AC3E}">
        <p14:creationId xmlns:p14="http://schemas.microsoft.com/office/powerpoint/2010/main" val="1907882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838200" y="488693"/>
            <a:ext cx="10515600" cy="1325563"/>
          </a:xfrm>
        </p:spPr>
        <p:txBody>
          <a:bodyPr/>
          <a:lstStyle/>
          <a:p>
            <a:r>
              <a:rPr lang="fr-CA">
                <a:solidFill>
                  <a:srgbClr val="263440"/>
                </a:solidFill>
                <a:latin typeface="Avenir Next LT Pro" panose="020B0504020202020204" pitchFamily="34" charset="0"/>
              </a:rPr>
              <a:t>L’explicitation des savoirs </a:t>
            </a:r>
            <a:br>
              <a:rPr lang="fr-CA">
                <a:solidFill>
                  <a:srgbClr val="263440"/>
                </a:solidFill>
                <a:latin typeface="Avenir Next LT Pro" panose="020B0504020202020204" pitchFamily="34" charset="0"/>
              </a:rPr>
            </a:br>
            <a:r>
              <a:rPr lang="fr-CA" sz="3200">
                <a:solidFill>
                  <a:srgbClr val="263440"/>
                </a:solidFill>
                <a:latin typeface="Avenir Next LT Pro" panose="020B0504020202020204" pitchFamily="34" charset="0"/>
              </a:rPr>
              <a:t>dans les consignes des tâches à effectuer</a:t>
            </a:r>
          </a:p>
        </p:txBody>
      </p:sp>
      <p:graphicFrame>
        <p:nvGraphicFramePr>
          <p:cNvPr id="6" name="Tableau 5">
            <a:extLst>
              <a:ext uri="{FF2B5EF4-FFF2-40B4-BE49-F238E27FC236}">
                <a16:creationId xmlns:a16="http://schemas.microsoft.com/office/drawing/2014/main" id="{BFDF19D6-8523-486B-A61D-6F8EF38C4B6D}"/>
              </a:ext>
            </a:extLst>
          </p:cNvPr>
          <p:cNvGraphicFramePr>
            <a:graphicFrameLocks noGrp="1"/>
          </p:cNvGraphicFramePr>
          <p:nvPr>
            <p:extLst>
              <p:ext uri="{D42A27DB-BD31-4B8C-83A1-F6EECF244321}">
                <p14:modId xmlns:p14="http://schemas.microsoft.com/office/powerpoint/2010/main" val="163577027"/>
              </p:ext>
            </p:extLst>
          </p:nvPr>
        </p:nvGraphicFramePr>
        <p:xfrm>
          <a:off x="838200" y="2099860"/>
          <a:ext cx="10515600" cy="4393015"/>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3104507568"/>
                    </a:ext>
                  </a:extLst>
                </a:gridCol>
                <a:gridCol w="2103120">
                  <a:extLst>
                    <a:ext uri="{9D8B030D-6E8A-4147-A177-3AD203B41FA5}">
                      <a16:colId xmlns:a16="http://schemas.microsoft.com/office/drawing/2014/main" val="527824603"/>
                    </a:ext>
                  </a:extLst>
                </a:gridCol>
                <a:gridCol w="2103120">
                  <a:extLst>
                    <a:ext uri="{9D8B030D-6E8A-4147-A177-3AD203B41FA5}">
                      <a16:colId xmlns:a16="http://schemas.microsoft.com/office/drawing/2014/main" val="1012256548"/>
                    </a:ext>
                  </a:extLst>
                </a:gridCol>
                <a:gridCol w="2103120">
                  <a:extLst>
                    <a:ext uri="{9D8B030D-6E8A-4147-A177-3AD203B41FA5}">
                      <a16:colId xmlns:a16="http://schemas.microsoft.com/office/drawing/2014/main" val="2820110377"/>
                    </a:ext>
                  </a:extLst>
                </a:gridCol>
                <a:gridCol w="2103120">
                  <a:extLst>
                    <a:ext uri="{9D8B030D-6E8A-4147-A177-3AD203B41FA5}">
                      <a16:colId xmlns:a16="http://schemas.microsoft.com/office/drawing/2014/main" val="2644109526"/>
                    </a:ext>
                  </a:extLst>
                </a:gridCol>
              </a:tblGrid>
              <a:tr h="516410">
                <a:tc>
                  <a:txBody>
                    <a:bodyPr/>
                    <a:lstStyle/>
                    <a:p>
                      <a:pPr algn="ctr"/>
                      <a:r>
                        <a:rPr lang="fr-CA"/>
                        <a:t>Tâche</a:t>
                      </a:r>
                    </a:p>
                  </a:txBody>
                  <a:tcPr>
                    <a:lnL w="12700" cap="flat" cmpd="sng" algn="ctr">
                      <a:solidFill>
                        <a:srgbClr val="263440"/>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263440"/>
                      </a:solidFill>
                      <a:prstDash val="solid"/>
                      <a:round/>
                      <a:headEnd type="none" w="med" len="med"/>
                      <a:tailEnd type="none" w="med" len="med"/>
                    </a:lnT>
                    <a:lnB w="12700" cap="flat" cmpd="sng" algn="ctr">
                      <a:solidFill>
                        <a:srgbClr val="263440"/>
                      </a:solidFill>
                      <a:prstDash val="solid"/>
                      <a:round/>
                      <a:headEnd type="none" w="med" len="med"/>
                      <a:tailEnd type="none" w="med" len="med"/>
                    </a:lnB>
                    <a:solidFill>
                      <a:srgbClr val="263440"/>
                    </a:solidFill>
                  </a:tcPr>
                </a:tc>
                <a:tc>
                  <a:txBody>
                    <a:bodyPr/>
                    <a:lstStyle/>
                    <a:p>
                      <a:pPr algn="ctr"/>
                      <a:r>
                        <a:rPr lang="fr-CA"/>
                        <a:t>Objectifs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263440"/>
                      </a:solidFill>
                      <a:prstDash val="solid"/>
                      <a:round/>
                      <a:headEnd type="none" w="med" len="med"/>
                      <a:tailEnd type="none" w="med" len="med"/>
                    </a:lnT>
                    <a:lnB w="12700" cap="flat" cmpd="sng" algn="ctr">
                      <a:solidFill>
                        <a:srgbClr val="263440"/>
                      </a:solidFill>
                      <a:prstDash val="solid"/>
                      <a:round/>
                      <a:headEnd type="none" w="med" len="med"/>
                      <a:tailEnd type="none" w="med" len="med"/>
                    </a:lnB>
                    <a:solidFill>
                      <a:srgbClr val="263440"/>
                    </a:solidFill>
                  </a:tcPr>
                </a:tc>
                <a:tc>
                  <a:txBody>
                    <a:bodyPr/>
                    <a:lstStyle/>
                    <a:p>
                      <a:pPr algn="ctr"/>
                      <a:r>
                        <a:rPr lang="fr-CA" sz="2400"/>
                        <a:t>Savoirs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263440"/>
                      </a:solidFill>
                      <a:prstDash val="solid"/>
                      <a:round/>
                      <a:headEnd type="none" w="med" len="med"/>
                      <a:tailEnd type="none" w="med" len="med"/>
                    </a:lnT>
                    <a:solidFill>
                      <a:srgbClr val="1FA699"/>
                    </a:solidFill>
                  </a:tcPr>
                </a:tc>
                <a:tc>
                  <a:txBody>
                    <a:bodyPr/>
                    <a:lstStyle/>
                    <a:p>
                      <a:pPr algn="ctr"/>
                      <a:r>
                        <a:rPr lang="fr-CA" sz="2400"/>
                        <a:t>Savoir-faire</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263440"/>
                      </a:solidFill>
                      <a:prstDash val="solid"/>
                      <a:round/>
                      <a:headEnd type="none" w="med" len="med"/>
                      <a:tailEnd type="none" w="med" len="med"/>
                    </a:lnT>
                    <a:solidFill>
                      <a:srgbClr val="1FA699"/>
                    </a:solidFill>
                  </a:tcPr>
                </a:tc>
                <a:tc>
                  <a:txBody>
                    <a:bodyPr/>
                    <a:lstStyle/>
                    <a:p>
                      <a:pPr algn="ctr"/>
                      <a:r>
                        <a:rPr lang="fr-CA" sz="2400"/>
                        <a:t>Savoir-être</a:t>
                      </a:r>
                    </a:p>
                  </a:txBody>
                  <a:tcPr>
                    <a:lnL w="28575" cap="flat" cmpd="sng" algn="ctr">
                      <a:solidFill>
                        <a:schemeClr val="bg1"/>
                      </a:solidFill>
                      <a:prstDash val="solid"/>
                      <a:round/>
                      <a:headEnd type="none" w="med" len="med"/>
                      <a:tailEnd type="none" w="med" len="med"/>
                    </a:lnL>
                    <a:lnR w="12700" cap="flat" cmpd="sng" algn="ctr">
                      <a:solidFill>
                        <a:srgbClr val="263440"/>
                      </a:solidFill>
                      <a:prstDash val="solid"/>
                      <a:round/>
                      <a:headEnd type="none" w="med" len="med"/>
                      <a:tailEnd type="none" w="med" len="med"/>
                    </a:lnR>
                    <a:lnT w="12700" cap="flat" cmpd="sng" algn="ctr">
                      <a:solidFill>
                        <a:srgbClr val="263440"/>
                      </a:solidFill>
                      <a:prstDash val="solid"/>
                      <a:round/>
                      <a:headEnd type="none" w="med" len="med"/>
                      <a:tailEnd type="none" w="med" len="med"/>
                    </a:lnT>
                    <a:solidFill>
                      <a:srgbClr val="1FA699"/>
                    </a:solidFill>
                  </a:tcPr>
                </a:tc>
                <a:extLst>
                  <a:ext uri="{0D108BD9-81ED-4DB2-BD59-A6C34878D82A}">
                    <a16:rowId xmlns:a16="http://schemas.microsoft.com/office/drawing/2014/main" val="1437153558"/>
                  </a:ext>
                </a:extLst>
              </a:tr>
              <a:tr h="3876605">
                <a:tc>
                  <a:txBody>
                    <a:bodyPr/>
                    <a:lstStyle/>
                    <a:p>
                      <a:pPr marL="0" marR="0" fontAlgn="t">
                        <a:spcBef>
                          <a:spcPts val="0"/>
                        </a:spcBef>
                        <a:spcAft>
                          <a:spcPts val="0"/>
                        </a:spcAft>
                      </a:pPr>
                      <a:r>
                        <a:rPr lang="fr-FR" sz="1400" b="1">
                          <a:solidFill>
                            <a:srgbClr val="000000"/>
                          </a:solidFill>
                          <a:effectLst/>
                          <a:latin typeface="Avenir Next LT Pro" panose="020B0504020202020204" pitchFamily="34" charset="77"/>
                        </a:rPr>
                        <a:t>Le.la </a:t>
                      </a:r>
                      <a:r>
                        <a:rPr lang="fr-FR" sz="1400" b="1" err="1">
                          <a:solidFill>
                            <a:srgbClr val="000000"/>
                          </a:solidFill>
                          <a:effectLst/>
                          <a:latin typeface="Avenir Next LT Pro" panose="020B0504020202020204" pitchFamily="34" charset="77"/>
                        </a:rPr>
                        <a:t>narrateur.trice</a:t>
                      </a:r>
                      <a:r>
                        <a:rPr lang="fr-FR" sz="1400" b="1">
                          <a:solidFill>
                            <a:srgbClr val="000000"/>
                          </a:solidFill>
                          <a:effectLst/>
                          <a:latin typeface="Avenir Next LT Pro" panose="020B0504020202020204" pitchFamily="34" charset="77"/>
                        </a:rPr>
                        <a:t> dans son environnement</a:t>
                      </a:r>
                      <a:endParaRPr lang="fr-FR" sz="1400">
                        <a:solidFill>
                          <a:srgbClr val="000000"/>
                        </a:solidFill>
                        <a:effectLst/>
                        <a:latin typeface="Avenir Next LT Pro" panose="020B0504020202020204" pitchFamily="34" charset="77"/>
                      </a:endParaRPr>
                    </a:p>
                    <a:p>
                      <a:pPr marL="0" marR="0" fontAlgn="t">
                        <a:spcBef>
                          <a:spcPts val="0"/>
                        </a:spcBef>
                        <a:spcAft>
                          <a:spcPts val="0"/>
                        </a:spcAft>
                      </a:pPr>
                      <a:r>
                        <a:rPr lang="fr-FR" sz="1400">
                          <a:solidFill>
                            <a:srgbClr val="000000"/>
                          </a:solidFill>
                          <a:effectLst/>
                          <a:latin typeface="Avenir Next LT Pro" panose="020B0504020202020204" pitchFamily="34" charset="77"/>
                        </a:rPr>
                        <a:t> </a:t>
                      </a:r>
                    </a:p>
                    <a:p>
                      <a:pPr marL="0" marR="0" fontAlgn="t">
                        <a:spcBef>
                          <a:spcPts val="0"/>
                        </a:spcBef>
                        <a:spcAft>
                          <a:spcPts val="0"/>
                        </a:spcAft>
                      </a:pPr>
                      <a:r>
                        <a:rPr lang="fr-FR" sz="1400">
                          <a:solidFill>
                            <a:srgbClr val="3C3C3C"/>
                          </a:solidFill>
                          <a:effectLst/>
                          <a:latin typeface="Avenir Next LT Pro" panose="020B0504020202020204" pitchFamily="34" charset="77"/>
                        </a:rPr>
                        <a:t>Réfléchir à la place de l'individu au sein de sa société</a:t>
                      </a:r>
                    </a:p>
                    <a:p>
                      <a:pPr marL="0" marR="0" fontAlgn="t">
                        <a:spcBef>
                          <a:spcPts val="0"/>
                        </a:spcBef>
                        <a:spcAft>
                          <a:spcPts val="0"/>
                        </a:spcAft>
                      </a:pPr>
                      <a:r>
                        <a:rPr lang="fr-FR" sz="1400">
                          <a:solidFill>
                            <a:srgbClr val="3C3C3C"/>
                          </a:solidFill>
                          <a:effectLst/>
                          <a:latin typeface="Avenir Next LT Pro" panose="020B0504020202020204" pitchFamily="34" charset="77"/>
                        </a:rPr>
                        <a:t> </a:t>
                      </a:r>
                    </a:p>
                    <a:p>
                      <a:pPr marL="0" marR="0" fontAlgn="t">
                        <a:spcBef>
                          <a:spcPts val="0"/>
                        </a:spcBef>
                        <a:spcAft>
                          <a:spcPts val="0"/>
                        </a:spcAft>
                      </a:pPr>
                      <a:r>
                        <a:rPr lang="fr-FR" sz="1400">
                          <a:solidFill>
                            <a:srgbClr val="3C3C3C"/>
                          </a:solidFill>
                          <a:effectLst/>
                          <a:latin typeface="Avenir Next LT Pro" panose="020B0504020202020204" pitchFamily="34" charset="77"/>
                        </a:rPr>
                        <a:t>À faire en classe, pendant le cours 12A, ajouter une image du schéma dans l'activité 3.2. (bloc-notes)</a:t>
                      </a:r>
                    </a:p>
                    <a:p>
                      <a:pPr marL="0" marR="0" fontAlgn="t">
                        <a:spcBef>
                          <a:spcPts val="0"/>
                        </a:spcBef>
                        <a:spcAft>
                          <a:spcPts val="0"/>
                        </a:spcAft>
                      </a:pPr>
                      <a:r>
                        <a:rPr lang="fr-FR" sz="1400">
                          <a:solidFill>
                            <a:srgbClr val="000000"/>
                          </a:solidFill>
                          <a:effectLst/>
                          <a:latin typeface="Avenir Next LT Pro" panose="020B0504020202020204" pitchFamily="34" charset="77"/>
                        </a:rPr>
                        <a:t> </a:t>
                      </a:r>
                    </a:p>
                  </a:txBody>
                  <a:tcPr marL="50800" marR="50800" marT="50800" marB="50800">
                    <a:lnL w="12700" cap="flat" cmpd="sng" algn="ctr">
                      <a:solidFill>
                        <a:srgbClr val="263440"/>
                      </a:solidFill>
                      <a:prstDash val="solid"/>
                      <a:round/>
                      <a:headEnd type="none" w="med" len="med"/>
                      <a:tailEnd type="none" w="med" len="med"/>
                    </a:lnL>
                    <a:lnR w="12700" cap="flat" cmpd="sng" algn="ctr">
                      <a:solidFill>
                        <a:srgbClr val="263440"/>
                      </a:solidFill>
                      <a:prstDash val="solid"/>
                      <a:round/>
                      <a:headEnd type="none" w="med" len="med"/>
                      <a:tailEnd type="none" w="med" len="med"/>
                    </a:lnR>
                    <a:lnT w="12700" cap="flat" cmpd="sng" algn="ctr">
                      <a:solidFill>
                        <a:srgbClr val="263440"/>
                      </a:solidFill>
                      <a:prstDash val="solid"/>
                      <a:round/>
                      <a:headEnd type="none" w="med" len="med"/>
                      <a:tailEnd type="none" w="med" len="med"/>
                    </a:lnT>
                    <a:lnB w="12700" cap="flat" cmpd="sng" algn="ctr">
                      <a:solidFill>
                        <a:srgbClr val="263440"/>
                      </a:solidFill>
                      <a:prstDash val="solid"/>
                      <a:round/>
                      <a:headEnd type="none" w="med" len="med"/>
                      <a:tailEnd type="none" w="med" len="med"/>
                    </a:lnB>
                    <a:solidFill>
                      <a:srgbClr val="F2F2F2"/>
                    </a:solidFill>
                  </a:tcPr>
                </a:tc>
                <a:tc>
                  <a:txBody>
                    <a:bodyPr/>
                    <a:lstStyle/>
                    <a:p>
                      <a:pPr marL="0" marR="0" fontAlgn="t">
                        <a:spcBef>
                          <a:spcPts val="0"/>
                        </a:spcBef>
                        <a:spcAft>
                          <a:spcPts val="0"/>
                        </a:spcAft>
                      </a:pPr>
                      <a:r>
                        <a:rPr lang="fr-CA" sz="1300">
                          <a:effectLst/>
                          <a:latin typeface="Avenir Next LT Pro" panose="020B0504020202020204" pitchFamily="34" charset="77"/>
                        </a:rPr>
                        <a:t>Comprendre et analyser les liens entre le personnage principal et la société à laquelle il appartient</a:t>
                      </a:r>
                    </a:p>
                    <a:p>
                      <a:pPr marL="0" marR="0" fontAlgn="t">
                        <a:spcBef>
                          <a:spcPts val="0"/>
                        </a:spcBef>
                        <a:spcAft>
                          <a:spcPts val="0"/>
                        </a:spcAft>
                      </a:pPr>
                      <a:r>
                        <a:rPr lang="fr-CA" sz="1300">
                          <a:effectLst/>
                          <a:latin typeface="Avenir Next LT Pro" panose="020B0504020202020204" pitchFamily="34" charset="77"/>
                        </a:rPr>
                        <a:t> </a:t>
                      </a:r>
                    </a:p>
                    <a:p>
                      <a:pPr marL="0" marR="0" fontAlgn="t">
                        <a:spcBef>
                          <a:spcPts val="0"/>
                        </a:spcBef>
                        <a:spcAft>
                          <a:spcPts val="0"/>
                        </a:spcAft>
                      </a:pPr>
                      <a:r>
                        <a:rPr lang="fr-CA" sz="1300">
                          <a:effectLst/>
                          <a:latin typeface="Avenir Next LT Pro" panose="020B0504020202020204" pitchFamily="34" charset="77"/>
                        </a:rPr>
                        <a:t>Compléter la réflexion sur les structures sociales et la place de l'individu dans cette société</a:t>
                      </a:r>
                    </a:p>
                    <a:p>
                      <a:pPr marL="0" marR="0" fontAlgn="t">
                        <a:spcBef>
                          <a:spcPts val="0"/>
                        </a:spcBef>
                        <a:spcAft>
                          <a:spcPts val="0"/>
                        </a:spcAft>
                      </a:pPr>
                      <a:r>
                        <a:rPr lang="fr-CA" sz="1300">
                          <a:solidFill>
                            <a:srgbClr val="222A35"/>
                          </a:solidFill>
                          <a:effectLst/>
                          <a:latin typeface="Avenir Next LT Pro" panose="020B0504020202020204" pitchFamily="34" charset="77"/>
                        </a:rPr>
                        <a:t> </a:t>
                      </a:r>
                    </a:p>
                    <a:p>
                      <a:pPr marL="0" marR="0" fontAlgn="t">
                        <a:spcBef>
                          <a:spcPts val="0"/>
                        </a:spcBef>
                        <a:spcAft>
                          <a:spcPts val="0"/>
                        </a:spcAft>
                      </a:pPr>
                      <a:r>
                        <a:rPr lang="fr-CA" sz="1300">
                          <a:solidFill>
                            <a:srgbClr val="222A35"/>
                          </a:solidFill>
                          <a:effectLst/>
                          <a:latin typeface="Avenir Next LT Pro" panose="020B0504020202020204" pitchFamily="34" charset="77"/>
                        </a:rPr>
                        <a:t>(Pendant la lecture)</a:t>
                      </a:r>
                    </a:p>
                  </a:txBody>
                  <a:tcPr marL="50800" marR="50800" marT="50800" marB="50800">
                    <a:lnL w="12700" cap="flat" cmpd="sng" algn="ctr">
                      <a:solidFill>
                        <a:srgbClr val="263440"/>
                      </a:solidFill>
                      <a:prstDash val="solid"/>
                      <a:round/>
                      <a:headEnd type="none" w="med" len="med"/>
                      <a:tailEnd type="none" w="med" len="med"/>
                    </a:lnL>
                    <a:lnR w="12700" cap="flat" cmpd="sng" algn="ctr">
                      <a:solidFill>
                        <a:srgbClr val="263440"/>
                      </a:solidFill>
                      <a:prstDash val="solid"/>
                      <a:round/>
                      <a:headEnd type="none" w="med" len="med"/>
                      <a:tailEnd type="none" w="med" len="med"/>
                    </a:lnR>
                    <a:lnT w="12700" cap="flat" cmpd="sng" algn="ctr">
                      <a:solidFill>
                        <a:srgbClr val="263440"/>
                      </a:solidFill>
                      <a:prstDash val="solid"/>
                      <a:round/>
                      <a:headEnd type="none" w="med" len="med"/>
                      <a:tailEnd type="none" w="med" len="med"/>
                    </a:lnT>
                    <a:lnB w="12700" cap="flat" cmpd="sng" algn="ctr">
                      <a:solidFill>
                        <a:srgbClr val="263440"/>
                      </a:solidFill>
                      <a:prstDash val="solid"/>
                      <a:round/>
                      <a:headEnd type="none" w="med" len="med"/>
                      <a:tailEnd type="none" w="med" len="med"/>
                    </a:lnB>
                    <a:solidFill>
                      <a:srgbClr val="F2F2F2"/>
                    </a:solidFill>
                  </a:tcPr>
                </a:tc>
                <a:tc>
                  <a:txBody>
                    <a:bodyPr/>
                    <a:lstStyle/>
                    <a:p>
                      <a:pPr marL="0" marR="0" fontAlgn="t">
                        <a:spcBef>
                          <a:spcPts val="0"/>
                        </a:spcBef>
                        <a:spcAft>
                          <a:spcPts val="0"/>
                        </a:spcAft>
                      </a:pPr>
                      <a:r>
                        <a:rPr lang="fr-CA" sz="1200">
                          <a:solidFill>
                            <a:srgbClr val="222A35"/>
                          </a:solidFill>
                          <a:effectLst/>
                          <a:latin typeface="Avenir Next LT Pro" panose="020B0504020202020204" pitchFamily="34" charset="77"/>
                        </a:rPr>
                        <a:t>Connaissances sur les mécanismes propres au genre narratif </a:t>
                      </a:r>
                      <a:r>
                        <a:rPr lang="fr-FR" sz="1200">
                          <a:solidFill>
                            <a:srgbClr val="222A35"/>
                          </a:solidFill>
                          <a:effectLst/>
                          <a:latin typeface="Avenir Next LT Pro" panose="020B0504020202020204" pitchFamily="34" charset="77"/>
                        </a:rPr>
                        <a:t>et au roman postmoderne</a:t>
                      </a:r>
                      <a:endParaRPr lang="fr-CA" sz="1200">
                        <a:solidFill>
                          <a:srgbClr val="222A35"/>
                        </a:solidFill>
                        <a:effectLst/>
                        <a:latin typeface="Avenir Next LT Pro" panose="020B0504020202020204" pitchFamily="34" charset="77"/>
                      </a:endParaRPr>
                    </a:p>
                    <a:p>
                      <a:pPr marL="0" marR="0" fontAlgn="t">
                        <a:spcBef>
                          <a:spcPts val="0"/>
                        </a:spcBef>
                        <a:spcAft>
                          <a:spcPts val="0"/>
                        </a:spcAft>
                      </a:pPr>
                      <a:r>
                        <a:rPr lang="fr-FR" sz="1200">
                          <a:solidFill>
                            <a:srgbClr val="222A35"/>
                          </a:solidFill>
                          <a:effectLst/>
                          <a:latin typeface="Avenir Next LT Pro" panose="020B0504020202020204" pitchFamily="34" charset="77"/>
                        </a:rPr>
                        <a:t> </a:t>
                      </a:r>
                    </a:p>
                    <a:p>
                      <a:pPr marL="0" marR="0" fontAlgn="t">
                        <a:spcBef>
                          <a:spcPts val="0"/>
                        </a:spcBef>
                        <a:spcAft>
                          <a:spcPts val="0"/>
                        </a:spcAft>
                      </a:pPr>
                      <a:r>
                        <a:rPr lang="fr-CA" sz="1200">
                          <a:solidFill>
                            <a:srgbClr val="000000"/>
                          </a:solidFill>
                          <a:effectLst/>
                          <a:latin typeface="Avenir Next LT Pro" panose="020B0504020202020204" pitchFamily="34" charset="77"/>
                        </a:rPr>
                        <a:t>Connaissance des mécanismes liés à l'individualité, à la société</a:t>
                      </a:r>
                    </a:p>
                    <a:p>
                      <a:pPr marL="0" marR="0" fontAlgn="t">
                        <a:spcBef>
                          <a:spcPts val="0"/>
                        </a:spcBef>
                        <a:spcAft>
                          <a:spcPts val="0"/>
                        </a:spcAft>
                      </a:pPr>
                      <a:r>
                        <a:rPr lang="fr-CA" sz="1200">
                          <a:solidFill>
                            <a:srgbClr val="000000"/>
                          </a:solidFill>
                          <a:effectLst/>
                          <a:latin typeface="Avenir Next LT Pro" panose="020B0504020202020204" pitchFamily="34" charset="77"/>
                        </a:rPr>
                        <a:t> </a:t>
                      </a:r>
                    </a:p>
                    <a:p>
                      <a:pPr marL="0" marR="0" fontAlgn="t">
                        <a:spcBef>
                          <a:spcPts val="0"/>
                        </a:spcBef>
                        <a:spcAft>
                          <a:spcPts val="0"/>
                        </a:spcAft>
                      </a:pPr>
                      <a:r>
                        <a:rPr lang="fr-CA" sz="1200">
                          <a:solidFill>
                            <a:srgbClr val="000000"/>
                          </a:solidFill>
                          <a:effectLst/>
                          <a:latin typeface="Avenir Next LT Pro" panose="020B0504020202020204" pitchFamily="34" charset="77"/>
                        </a:rPr>
                        <a:t>Connaissances socio-historiques liées à l’œuvre</a:t>
                      </a:r>
                    </a:p>
                    <a:p>
                      <a:pPr marL="0" marR="0" fontAlgn="t">
                        <a:spcBef>
                          <a:spcPts val="0"/>
                        </a:spcBef>
                        <a:spcAft>
                          <a:spcPts val="0"/>
                        </a:spcAft>
                      </a:pPr>
                      <a:r>
                        <a:rPr lang="fr-FR" sz="1200">
                          <a:solidFill>
                            <a:srgbClr val="222A35"/>
                          </a:solidFill>
                          <a:effectLst/>
                          <a:latin typeface="Avenir Next LT Pro" panose="020B0504020202020204" pitchFamily="34" charset="77"/>
                        </a:rPr>
                        <a:t> </a:t>
                      </a:r>
                    </a:p>
                    <a:p>
                      <a:pPr marL="0" marR="0" fontAlgn="t">
                        <a:spcBef>
                          <a:spcPts val="0"/>
                        </a:spcBef>
                        <a:spcAft>
                          <a:spcPts val="0"/>
                        </a:spcAft>
                      </a:pPr>
                      <a:r>
                        <a:rPr lang="fr-CA" sz="1200">
                          <a:solidFill>
                            <a:srgbClr val="222A35"/>
                          </a:solidFill>
                          <a:effectLst/>
                          <a:latin typeface="Avenir Next LT Pro" panose="020B0504020202020204" pitchFamily="34" charset="77"/>
                        </a:rPr>
                        <a:t>Connaissance du vocabulaire socioaffectif (pour cerner le plus précisément possible le type de relation)</a:t>
                      </a:r>
                    </a:p>
                    <a:p>
                      <a:pPr marL="0" marR="0" fontAlgn="t">
                        <a:spcBef>
                          <a:spcPts val="0"/>
                        </a:spcBef>
                        <a:spcAft>
                          <a:spcPts val="0"/>
                        </a:spcAft>
                      </a:pPr>
                      <a:r>
                        <a:rPr lang="fr-CA" sz="1200">
                          <a:solidFill>
                            <a:srgbClr val="222A35"/>
                          </a:solidFill>
                          <a:effectLst/>
                          <a:latin typeface="Avenir Next LT Pro" panose="020B0504020202020204" pitchFamily="34" charset="77"/>
                        </a:rPr>
                        <a:t> </a:t>
                      </a:r>
                    </a:p>
                    <a:p>
                      <a:pPr marL="0" marR="0" fontAlgn="t">
                        <a:spcBef>
                          <a:spcPts val="0"/>
                        </a:spcBef>
                        <a:spcAft>
                          <a:spcPts val="0"/>
                        </a:spcAft>
                      </a:pPr>
                      <a:r>
                        <a:rPr lang="fr-CA" sz="1200">
                          <a:solidFill>
                            <a:srgbClr val="222A35"/>
                          </a:solidFill>
                          <a:effectLst/>
                          <a:latin typeface="Avenir Next LT Pro" panose="020B0504020202020204" pitchFamily="34" charset="77"/>
                        </a:rPr>
                        <a:t>Connaissances sur les symboles</a:t>
                      </a:r>
                    </a:p>
                  </a:txBody>
                  <a:tcPr marL="50800" marR="50800" marT="50800" marB="50800">
                    <a:lnL w="12700" cap="flat" cmpd="sng" algn="ctr">
                      <a:solidFill>
                        <a:srgbClr val="263440"/>
                      </a:solidFill>
                      <a:prstDash val="solid"/>
                      <a:round/>
                      <a:headEnd type="none" w="med" len="med"/>
                      <a:tailEnd type="none" w="med" len="med"/>
                    </a:lnL>
                    <a:lnR w="28575" cap="flat" cmpd="sng" algn="ctr">
                      <a:solidFill>
                        <a:schemeClr val="bg1"/>
                      </a:solidFill>
                      <a:prstDash val="solid"/>
                      <a:round/>
                      <a:headEnd type="none" w="med" len="med"/>
                      <a:tailEnd type="none" w="med" len="med"/>
                    </a:lnR>
                    <a:lnB w="12700" cap="flat" cmpd="sng" algn="ctr">
                      <a:solidFill>
                        <a:srgbClr val="263440"/>
                      </a:solidFill>
                      <a:prstDash val="solid"/>
                      <a:round/>
                      <a:headEnd type="none" w="med" len="med"/>
                      <a:tailEnd type="none" w="med" len="med"/>
                    </a:lnB>
                    <a:solidFill>
                      <a:schemeClr val="bg1"/>
                    </a:solidFill>
                  </a:tcPr>
                </a:tc>
                <a:tc>
                  <a:txBody>
                    <a:bodyPr/>
                    <a:lstStyle/>
                    <a:p>
                      <a:pPr marL="0" marR="0" fontAlgn="t">
                        <a:spcBef>
                          <a:spcPts val="0"/>
                        </a:spcBef>
                        <a:spcAft>
                          <a:spcPts val="0"/>
                        </a:spcAft>
                      </a:pPr>
                      <a:r>
                        <a:rPr lang="fr-CA" sz="1300">
                          <a:solidFill>
                            <a:srgbClr val="222A35"/>
                          </a:solidFill>
                          <a:effectLst/>
                          <a:latin typeface="Avenir Next LT Pro" panose="020B0504020202020204" pitchFamily="34" charset="77"/>
                        </a:rPr>
                        <a:t>Savoir faire des déductions</a:t>
                      </a:r>
                    </a:p>
                    <a:p>
                      <a:pPr marL="0" marR="0" fontAlgn="t">
                        <a:spcBef>
                          <a:spcPts val="0"/>
                        </a:spcBef>
                        <a:spcAft>
                          <a:spcPts val="0"/>
                        </a:spcAft>
                      </a:pPr>
                      <a:r>
                        <a:rPr lang="fr-CA" sz="1300">
                          <a:solidFill>
                            <a:srgbClr val="222A35"/>
                          </a:solidFill>
                          <a:effectLst/>
                          <a:latin typeface="Avenir Next LT Pro" panose="020B0504020202020204" pitchFamily="34" charset="77"/>
                        </a:rPr>
                        <a:t> </a:t>
                      </a:r>
                    </a:p>
                    <a:p>
                      <a:pPr marL="0" marR="0" fontAlgn="t">
                        <a:spcBef>
                          <a:spcPts val="0"/>
                        </a:spcBef>
                        <a:spcAft>
                          <a:spcPts val="0"/>
                        </a:spcAft>
                      </a:pPr>
                      <a:r>
                        <a:rPr lang="fr-CA" sz="1300">
                          <a:solidFill>
                            <a:srgbClr val="222A35"/>
                          </a:solidFill>
                          <a:effectLst/>
                          <a:latin typeface="Avenir Next LT Pro" panose="020B0504020202020204" pitchFamily="34" charset="77"/>
                        </a:rPr>
                        <a:t>Être attentif aux signes indiquant un trait physique, psychologique ou social</a:t>
                      </a:r>
                    </a:p>
                    <a:p>
                      <a:pPr marL="0" marR="0" fontAlgn="t">
                        <a:spcBef>
                          <a:spcPts val="0"/>
                        </a:spcBef>
                        <a:spcAft>
                          <a:spcPts val="0"/>
                        </a:spcAft>
                      </a:pPr>
                      <a:r>
                        <a:rPr lang="fr-CA" sz="1300">
                          <a:solidFill>
                            <a:srgbClr val="222A35"/>
                          </a:solidFill>
                          <a:effectLst/>
                          <a:latin typeface="Avenir Next LT Pro" panose="020B0504020202020204" pitchFamily="34" charset="77"/>
                        </a:rPr>
                        <a:t> </a:t>
                      </a:r>
                    </a:p>
                    <a:p>
                      <a:pPr marL="0" marR="0" fontAlgn="t">
                        <a:spcBef>
                          <a:spcPts val="0"/>
                        </a:spcBef>
                        <a:spcAft>
                          <a:spcPts val="0"/>
                        </a:spcAft>
                      </a:pPr>
                      <a:r>
                        <a:rPr lang="fr-CA" sz="1300">
                          <a:solidFill>
                            <a:srgbClr val="222A35"/>
                          </a:solidFill>
                          <a:effectLst/>
                          <a:latin typeface="Avenir Next LT Pro" panose="020B0504020202020204" pitchFamily="34" charset="77"/>
                        </a:rPr>
                        <a:t>Méthode et stratégies de collaboration (comment communiquer en situation d'interaction, comment reformuler, comment partager sa lecture active)</a:t>
                      </a:r>
                    </a:p>
                    <a:p>
                      <a:pPr marL="0" marR="0" fontAlgn="t">
                        <a:spcBef>
                          <a:spcPts val="0"/>
                        </a:spcBef>
                        <a:spcAft>
                          <a:spcPts val="0"/>
                        </a:spcAft>
                      </a:pPr>
                      <a:r>
                        <a:rPr lang="fr-CA" sz="1300">
                          <a:solidFill>
                            <a:srgbClr val="222A35"/>
                          </a:solidFill>
                          <a:effectLst/>
                          <a:latin typeface="Avenir Next LT Pro" panose="020B0504020202020204" pitchFamily="34" charset="77"/>
                        </a:rPr>
                        <a:t> </a:t>
                      </a:r>
                    </a:p>
                    <a:p>
                      <a:pPr marL="0" marR="0" fontAlgn="t">
                        <a:spcBef>
                          <a:spcPts val="0"/>
                        </a:spcBef>
                        <a:spcAft>
                          <a:spcPts val="0"/>
                        </a:spcAft>
                      </a:pPr>
                      <a:r>
                        <a:rPr lang="fr-CA" sz="1300">
                          <a:effectLst/>
                          <a:latin typeface="Avenir Next LT Pro" panose="020B0504020202020204" pitchFamily="34" charset="77"/>
                        </a:rPr>
                        <a:t>Créer un schéma représentant des liens entre un individu et sa société</a:t>
                      </a:r>
                    </a:p>
                  </a:txBody>
                  <a:tcPr marL="50800" marR="50800" marT="50800" marB="508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12700" cap="flat" cmpd="sng" algn="ctr">
                      <a:solidFill>
                        <a:srgbClr val="263440"/>
                      </a:solidFill>
                      <a:prstDash val="solid"/>
                      <a:round/>
                      <a:headEnd type="none" w="med" len="med"/>
                      <a:tailEnd type="none" w="med" len="med"/>
                    </a:lnB>
                    <a:solidFill>
                      <a:schemeClr val="bg1"/>
                    </a:solidFill>
                  </a:tcPr>
                </a:tc>
                <a:tc>
                  <a:txBody>
                    <a:bodyPr/>
                    <a:lstStyle/>
                    <a:p>
                      <a:pPr marL="0" marR="0" fontAlgn="t">
                        <a:spcBef>
                          <a:spcPts val="0"/>
                        </a:spcBef>
                        <a:spcAft>
                          <a:spcPts val="0"/>
                        </a:spcAft>
                      </a:pPr>
                      <a:r>
                        <a:rPr lang="fr-CA" sz="1300">
                          <a:solidFill>
                            <a:srgbClr val="222A35"/>
                          </a:solidFill>
                          <a:effectLst/>
                          <a:latin typeface="Avenir Next LT Pro" panose="020B0504020202020204" pitchFamily="34" charset="77"/>
                        </a:rPr>
                        <a:t>Pensée convergente (analytique)</a:t>
                      </a:r>
                    </a:p>
                    <a:p>
                      <a:pPr marL="0" marR="0" fontAlgn="t">
                        <a:spcBef>
                          <a:spcPts val="0"/>
                        </a:spcBef>
                        <a:spcAft>
                          <a:spcPts val="0"/>
                        </a:spcAft>
                      </a:pPr>
                      <a:r>
                        <a:rPr lang="fr-CA" sz="1300">
                          <a:solidFill>
                            <a:srgbClr val="222A35"/>
                          </a:solidFill>
                          <a:effectLst/>
                          <a:latin typeface="Avenir Next LT Pro" panose="020B0504020202020204" pitchFamily="34" charset="77"/>
                        </a:rPr>
                        <a:t> </a:t>
                      </a:r>
                    </a:p>
                    <a:p>
                      <a:pPr marL="0" marR="0" fontAlgn="t">
                        <a:spcBef>
                          <a:spcPts val="0"/>
                        </a:spcBef>
                        <a:spcAft>
                          <a:spcPts val="0"/>
                        </a:spcAft>
                      </a:pPr>
                      <a:r>
                        <a:rPr lang="fr-CA" sz="1300">
                          <a:solidFill>
                            <a:srgbClr val="222A35"/>
                          </a:solidFill>
                          <a:effectLst/>
                          <a:latin typeface="Avenir Next LT Pro" panose="020B0504020202020204" pitchFamily="34" charset="77"/>
                        </a:rPr>
                        <a:t>Empathie</a:t>
                      </a:r>
                    </a:p>
                    <a:p>
                      <a:pPr marL="0" marR="0" fontAlgn="t">
                        <a:spcBef>
                          <a:spcPts val="0"/>
                        </a:spcBef>
                        <a:spcAft>
                          <a:spcPts val="0"/>
                        </a:spcAft>
                      </a:pPr>
                      <a:r>
                        <a:rPr lang="fr-CA" sz="1300">
                          <a:solidFill>
                            <a:srgbClr val="222A35"/>
                          </a:solidFill>
                          <a:effectLst/>
                          <a:latin typeface="Avenir Next LT Pro" panose="020B0504020202020204" pitchFamily="34" charset="77"/>
                        </a:rPr>
                        <a:t> </a:t>
                      </a:r>
                    </a:p>
                    <a:p>
                      <a:pPr marL="0" marR="0" fontAlgn="t">
                        <a:spcBef>
                          <a:spcPts val="0"/>
                        </a:spcBef>
                        <a:spcAft>
                          <a:spcPts val="0"/>
                        </a:spcAft>
                      </a:pPr>
                      <a:r>
                        <a:rPr lang="fr-CA" sz="1300">
                          <a:solidFill>
                            <a:srgbClr val="222A35"/>
                          </a:solidFill>
                          <a:effectLst/>
                          <a:latin typeface="Avenir Next LT Pro" panose="020B0504020202020204" pitchFamily="34" charset="77"/>
                        </a:rPr>
                        <a:t>Sensibilité affective</a:t>
                      </a:r>
                    </a:p>
                    <a:p>
                      <a:pPr marL="0" marR="0" fontAlgn="t">
                        <a:spcBef>
                          <a:spcPts val="0"/>
                        </a:spcBef>
                        <a:spcAft>
                          <a:spcPts val="0"/>
                        </a:spcAft>
                      </a:pPr>
                      <a:r>
                        <a:rPr lang="fr-CA" sz="1300">
                          <a:solidFill>
                            <a:srgbClr val="222A35"/>
                          </a:solidFill>
                          <a:effectLst/>
                          <a:latin typeface="Avenir Next LT Pro" panose="020B0504020202020204" pitchFamily="34" charset="77"/>
                        </a:rPr>
                        <a:t> </a:t>
                      </a:r>
                    </a:p>
                    <a:p>
                      <a:pPr marL="0" marR="0" fontAlgn="t">
                        <a:spcBef>
                          <a:spcPts val="0"/>
                        </a:spcBef>
                        <a:spcAft>
                          <a:spcPts val="0"/>
                        </a:spcAft>
                      </a:pPr>
                      <a:r>
                        <a:rPr lang="fr-CA" sz="1300">
                          <a:solidFill>
                            <a:srgbClr val="222A35"/>
                          </a:solidFill>
                          <a:effectLst/>
                          <a:latin typeface="Avenir Next LT Pro" panose="020B0504020202020204" pitchFamily="34" charset="77"/>
                        </a:rPr>
                        <a:t>Sensibilité esthétique</a:t>
                      </a:r>
                    </a:p>
                  </a:txBody>
                  <a:tcPr marL="50800" marR="50800" marT="50800" marB="50800">
                    <a:lnL w="28575" cap="flat" cmpd="sng" algn="ctr">
                      <a:solidFill>
                        <a:schemeClr val="bg1"/>
                      </a:solidFill>
                      <a:prstDash val="solid"/>
                      <a:round/>
                      <a:headEnd type="none" w="med" len="med"/>
                      <a:tailEnd type="none" w="med" len="med"/>
                    </a:lnL>
                    <a:lnR w="12700" cap="flat" cmpd="sng" algn="ctr">
                      <a:solidFill>
                        <a:srgbClr val="263440"/>
                      </a:solidFill>
                      <a:prstDash val="solid"/>
                      <a:round/>
                      <a:headEnd type="none" w="med" len="med"/>
                      <a:tailEnd type="none" w="med" len="med"/>
                    </a:lnR>
                    <a:lnB w="12700" cap="flat" cmpd="sng" algn="ctr">
                      <a:solidFill>
                        <a:srgbClr val="263440"/>
                      </a:solidFill>
                      <a:prstDash val="solid"/>
                      <a:round/>
                      <a:headEnd type="none" w="med" len="med"/>
                      <a:tailEnd type="none" w="med" len="med"/>
                    </a:lnB>
                    <a:solidFill>
                      <a:schemeClr val="bg1"/>
                    </a:solidFill>
                  </a:tcPr>
                </a:tc>
                <a:extLst>
                  <a:ext uri="{0D108BD9-81ED-4DB2-BD59-A6C34878D82A}">
                    <a16:rowId xmlns:a16="http://schemas.microsoft.com/office/drawing/2014/main" val="961082195"/>
                  </a:ext>
                </a:extLst>
              </a:tr>
            </a:tbl>
          </a:graphicData>
        </a:graphic>
      </p:graphicFrame>
      <p:sp>
        <p:nvSpPr>
          <p:cNvPr id="4" name="Rectangle 3">
            <a:extLst>
              <a:ext uri="{FF2B5EF4-FFF2-40B4-BE49-F238E27FC236}">
                <a16:creationId xmlns:a16="http://schemas.microsoft.com/office/drawing/2014/main" id="{08F2E952-A65F-4D76-AA25-0E1DAAE4455B}"/>
              </a:ext>
            </a:extLst>
          </p:cNvPr>
          <p:cNvSpPr/>
          <p:nvPr/>
        </p:nvSpPr>
        <p:spPr>
          <a:xfrm>
            <a:off x="5043488" y="2099860"/>
            <a:ext cx="6310312" cy="4393015"/>
          </a:xfrm>
          <a:prstGeom prst="rect">
            <a:avLst/>
          </a:prstGeom>
          <a:noFill/>
          <a:ln w="57150">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97610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46" name="Rectangle 45">
            <a:extLst>
              <a:ext uri="{FF2B5EF4-FFF2-40B4-BE49-F238E27FC236}">
                <a16:creationId xmlns:a16="http://schemas.microsoft.com/office/drawing/2014/main" id="{90D01200-0224-43C5-AB38-FB4D16B73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612648" y="1272395"/>
            <a:ext cx="6268770" cy="1536192"/>
          </a:xfrm>
        </p:spPr>
        <p:txBody>
          <a:bodyPr anchor="b">
            <a:normAutofit/>
          </a:bodyPr>
          <a:lstStyle/>
          <a:p>
            <a:r>
              <a:rPr lang="fr-CA" sz="5200" dirty="0">
                <a:latin typeface="Avenir Next LT Pro" panose="020B0504020202020204" pitchFamily="34" charset="0"/>
              </a:rPr>
              <a:t>L’explicitation des savoirs a permis…</a:t>
            </a:r>
          </a:p>
        </p:txBody>
      </p:sp>
      <p:sp>
        <p:nvSpPr>
          <p:cNvPr id="48" name="Rectangle 47">
            <a:extLst>
              <a:ext uri="{FF2B5EF4-FFF2-40B4-BE49-F238E27FC236}">
                <a16:creationId xmlns:a16="http://schemas.microsoft.com/office/drawing/2014/main" id="{728A44A4-A002-4A88-9FC9-1D0566C97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0" name="Rectangle 49">
            <a:extLst>
              <a:ext uri="{FF2B5EF4-FFF2-40B4-BE49-F238E27FC236}">
                <a16:creationId xmlns:a16="http://schemas.microsoft.com/office/drawing/2014/main" id="{3E7D5C7B-DD16-401B-85CE-4AAA2A4F51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612648" y="3028236"/>
            <a:ext cx="11119104" cy="4237686"/>
          </a:xfrm>
        </p:spPr>
        <p:txBody>
          <a:bodyPr>
            <a:noAutofit/>
          </a:bodyPr>
          <a:lstStyle/>
          <a:p>
            <a:r>
              <a:rPr lang="fr-CA" sz="2000" dirty="0">
                <a:latin typeface="Avenir Next LT Pro" panose="020B0504020202020204" pitchFamily="34" charset="77"/>
              </a:rPr>
              <a:t>Pour la personne enseignante :</a:t>
            </a:r>
          </a:p>
          <a:p>
            <a:pPr lvl="1"/>
            <a:r>
              <a:rPr lang="fr-CA" sz="2000" dirty="0">
                <a:latin typeface="Avenir Next LT Pro" panose="020B0504020202020204" pitchFamily="34" charset="77"/>
              </a:rPr>
              <a:t>Formuler mes objectifs de manière plus claire</a:t>
            </a:r>
          </a:p>
          <a:p>
            <a:pPr lvl="1"/>
            <a:r>
              <a:rPr lang="fr-CA" sz="2000" dirty="0">
                <a:latin typeface="Avenir Next LT Pro" panose="020B0504020202020204" pitchFamily="34" charset="77"/>
              </a:rPr>
              <a:t>Mieux définir mes exigences, mes attentes</a:t>
            </a:r>
          </a:p>
          <a:p>
            <a:pPr lvl="1"/>
            <a:r>
              <a:rPr lang="fr-CA" sz="2000" dirty="0">
                <a:latin typeface="Avenir Next LT Pro" panose="020B0504020202020204" pitchFamily="34" charset="77"/>
              </a:rPr>
              <a:t>M’aider dans ma rétroaction</a:t>
            </a:r>
          </a:p>
          <a:p>
            <a:r>
              <a:rPr lang="fr-CA" sz="2000" dirty="0">
                <a:latin typeface="Avenir Next LT Pro" panose="020B0504020202020204" pitchFamily="34" charset="77"/>
              </a:rPr>
              <a:t>Pour les élèves :</a:t>
            </a:r>
          </a:p>
          <a:p>
            <a:pPr lvl="1"/>
            <a:r>
              <a:rPr lang="fr-CA" sz="2000" dirty="0">
                <a:latin typeface="Avenir Next LT Pro" panose="020B0504020202020204" pitchFamily="34" charset="77"/>
              </a:rPr>
              <a:t>Clarifier ce qui est demandé (tâches, objectifs)</a:t>
            </a:r>
          </a:p>
          <a:p>
            <a:pPr lvl="1"/>
            <a:r>
              <a:rPr lang="fr-CA" sz="2000" dirty="0">
                <a:latin typeface="Avenir Next LT Pro" panose="020B0504020202020204" pitchFamily="34" charset="77"/>
              </a:rPr>
              <a:t>Clarifier ce qu’il faut pour réussir la tâche (savoirs définis)</a:t>
            </a:r>
          </a:p>
          <a:p>
            <a:pPr lvl="1"/>
            <a:r>
              <a:rPr lang="fr-CA" sz="2000" dirty="0">
                <a:latin typeface="Avenir Next LT Pro" panose="020B0504020202020204" pitchFamily="34" charset="77"/>
              </a:rPr>
              <a:t>Clarifier l’apparence de ce qui est demandé (avec quel schéma, par exemple)</a:t>
            </a:r>
          </a:p>
        </p:txBody>
      </p:sp>
      <p:pic>
        <p:nvPicPr>
          <p:cNvPr id="5" name="Graphique 4" descr="Classroom contour">
            <a:extLst>
              <a:ext uri="{FF2B5EF4-FFF2-40B4-BE49-F238E27FC236}">
                <a16:creationId xmlns:a16="http://schemas.microsoft.com/office/drawing/2014/main" id="{4AAF0A5D-8DEA-3F60-7488-2C8367498C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94066" y="1272395"/>
            <a:ext cx="4237686" cy="4237686"/>
          </a:xfrm>
          <a:prstGeom prst="rect">
            <a:avLst/>
          </a:prstGeom>
        </p:spPr>
      </p:pic>
      <p:sp>
        <p:nvSpPr>
          <p:cNvPr id="4" name="Rectangle 3">
            <a:extLst>
              <a:ext uri="{FF2B5EF4-FFF2-40B4-BE49-F238E27FC236}">
                <a16:creationId xmlns:a16="http://schemas.microsoft.com/office/drawing/2014/main" id="{D06D804C-6A1C-4093-9C75-EC5FDF6815C7}"/>
              </a:ext>
            </a:extLst>
          </p:cNvPr>
          <p:cNvSpPr/>
          <p:nvPr/>
        </p:nvSpPr>
        <p:spPr>
          <a:xfrm>
            <a:off x="612648" y="601133"/>
            <a:ext cx="548640" cy="73152"/>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807319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62729F-5E13-7DFE-3307-7920EA0CA82C}"/>
              </a:ext>
            </a:extLst>
          </p:cNvPr>
          <p:cNvSpPr>
            <a:spLocks noGrp="1"/>
          </p:cNvSpPr>
          <p:nvPr>
            <p:ph type="title"/>
          </p:nvPr>
        </p:nvSpPr>
        <p:spPr>
          <a:xfrm>
            <a:off x="831851" y="1709738"/>
            <a:ext cx="6111210" cy="2852737"/>
          </a:xfrm>
        </p:spPr>
        <p:txBody>
          <a:bodyPr>
            <a:normAutofit/>
          </a:bodyPr>
          <a:lstStyle/>
          <a:p>
            <a:r>
              <a:rPr lang="fr-FR" sz="3200" dirty="0">
                <a:solidFill>
                  <a:srgbClr val="000000"/>
                </a:solidFill>
                <a:latin typeface="Avenir Next LT Pro" panose="020B0504020202020204" pitchFamily="34" charset="77"/>
              </a:rPr>
              <a:t>L’enseignement des postures impliquées dans le processus de lecture littéraire</a:t>
            </a:r>
          </a:p>
        </p:txBody>
      </p:sp>
      <p:sp>
        <p:nvSpPr>
          <p:cNvPr id="3" name="Espace réservé du texte 2">
            <a:extLst>
              <a:ext uri="{FF2B5EF4-FFF2-40B4-BE49-F238E27FC236}">
                <a16:creationId xmlns:a16="http://schemas.microsoft.com/office/drawing/2014/main" id="{303C4EEC-FCEC-29EB-2225-798923935D00}"/>
              </a:ext>
            </a:extLst>
          </p:cNvPr>
          <p:cNvSpPr>
            <a:spLocks noGrp="1"/>
          </p:cNvSpPr>
          <p:nvPr>
            <p:ph type="body" idx="1"/>
          </p:nvPr>
        </p:nvSpPr>
        <p:spPr>
          <a:xfrm>
            <a:off x="831850" y="4589463"/>
            <a:ext cx="5756641" cy="1500187"/>
          </a:xfrm>
        </p:spPr>
        <p:txBody>
          <a:bodyPr/>
          <a:lstStyle/>
          <a:p>
            <a:r>
              <a:rPr lang="fr-FR" dirty="0">
                <a:solidFill>
                  <a:srgbClr val="1FA699"/>
                </a:solidFill>
                <a:latin typeface="Avenir Next LT Pro" panose="020B0504020202020204" pitchFamily="34" charset="0"/>
              </a:rPr>
              <a:t>Marie-Ève Pelland</a:t>
            </a:r>
          </a:p>
          <a:p>
            <a:r>
              <a:rPr lang="fr-FR" sz="1800" dirty="0">
                <a:solidFill>
                  <a:srgbClr val="1FA699"/>
                </a:solidFill>
                <a:latin typeface="Avenir Next LT Pro" panose="020B0504020202020204" pitchFamily="34" charset="0"/>
              </a:rPr>
              <a:t>Cégep André-Laurendeau</a:t>
            </a:r>
          </a:p>
        </p:txBody>
      </p:sp>
      <p:pic>
        <p:nvPicPr>
          <p:cNvPr id="4" name="Image 3">
            <a:extLst>
              <a:ext uri="{FF2B5EF4-FFF2-40B4-BE49-F238E27FC236}">
                <a16:creationId xmlns:a16="http://schemas.microsoft.com/office/drawing/2014/main" id="{6EDC61EB-B968-4191-B8DD-ECE67FC91E04}"/>
              </a:ext>
            </a:extLst>
          </p:cNvPr>
          <p:cNvPicPr>
            <a:picLocks noChangeAspect="1"/>
          </p:cNvPicPr>
          <p:nvPr/>
        </p:nvPicPr>
        <p:blipFill rotWithShape="1">
          <a:blip r:embed="rId2"/>
          <a:srcRect l="54167" t="45202" r="27957" b="11456"/>
          <a:stretch/>
        </p:blipFill>
        <p:spPr>
          <a:xfrm>
            <a:off x="7652262" y="461039"/>
            <a:ext cx="3916707" cy="5935921"/>
          </a:xfrm>
          <a:prstGeom prst="rect">
            <a:avLst/>
          </a:prstGeom>
          <a:ln>
            <a:noFill/>
          </a:ln>
        </p:spPr>
      </p:pic>
      <p:sp>
        <p:nvSpPr>
          <p:cNvPr id="5" name="Rectangle 4">
            <a:extLst>
              <a:ext uri="{FF2B5EF4-FFF2-40B4-BE49-F238E27FC236}">
                <a16:creationId xmlns:a16="http://schemas.microsoft.com/office/drawing/2014/main" id="{A0E90449-100C-4B01-97E1-97AF762EF165}"/>
              </a:ext>
            </a:extLst>
          </p:cNvPr>
          <p:cNvSpPr/>
          <p:nvPr/>
        </p:nvSpPr>
        <p:spPr>
          <a:xfrm>
            <a:off x="7812010" y="5450305"/>
            <a:ext cx="3548139" cy="946655"/>
          </a:xfrm>
          <a:prstGeom prst="rect">
            <a:avLst/>
          </a:prstGeom>
          <a:noFill/>
          <a:ln w="28575">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8C2C9AD2-A413-4297-B984-A4796C3659CC}"/>
              </a:ext>
            </a:extLst>
          </p:cNvPr>
          <p:cNvSpPr/>
          <p:nvPr/>
        </p:nvSpPr>
        <p:spPr>
          <a:xfrm>
            <a:off x="7812009" y="2105468"/>
            <a:ext cx="3548139" cy="1576195"/>
          </a:xfrm>
          <a:prstGeom prst="rect">
            <a:avLst/>
          </a:prstGeom>
          <a:noFill/>
          <a:ln w="28575">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185978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a:extLst>
              <a:ext uri="{FF2B5EF4-FFF2-40B4-BE49-F238E27FC236}">
                <a16:creationId xmlns:a16="http://schemas.microsoft.com/office/drawing/2014/main" id="{0B0DF706-903F-43D8-8AE5-1A441C4D9A81}"/>
              </a:ext>
            </a:extLst>
          </p:cNvPr>
          <p:cNvGraphicFramePr>
            <a:graphicFrameLocks noGrp="1"/>
          </p:cNvGraphicFramePr>
          <p:nvPr>
            <p:ph idx="1"/>
          </p:nvPr>
        </p:nvGraphicFramePr>
        <p:xfrm>
          <a:off x="838200" y="1107440"/>
          <a:ext cx="10515600" cy="5507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5856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BB65ED-E36E-4678-8B61-154765520CA4}"/>
              </a:ext>
            </a:extLst>
          </p:cNvPr>
          <p:cNvSpPr>
            <a:spLocks noGrp="1"/>
          </p:cNvSpPr>
          <p:nvPr>
            <p:ph type="title"/>
          </p:nvPr>
        </p:nvSpPr>
        <p:spPr>
          <a:xfrm>
            <a:off x="735723" y="365125"/>
            <a:ext cx="10821911" cy="1325563"/>
          </a:xfrm>
        </p:spPr>
        <p:txBody>
          <a:bodyPr>
            <a:normAutofit/>
          </a:bodyPr>
          <a:lstStyle/>
          <a:p>
            <a:r>
              <a:rPr lang="fr-CA" sz="3600" dirty="0">
                <a:solidFill>
                  <a:srgbClr val="263440"/>
                </a:solidFill>
                <a:latin typeface="Avenir Next LT Pro" panose="020B0504020202020204" pitchFamily="34" charset="0"/>
              </a:rPr>
              <a:t>Postures de lecture</a:t>
            </a:r>
          </a:p>
        </p:txBody>
      </p:sp>
      <p:graphicFrame>
        <p:nvGraphicFramePr>
          <p:cNvPr id="3" name="Tableau 3">
            <a:extLst>
              <a:ext uri="{FF2B5EF4-FFF2-40B4-BE49-F238E27FC236}">
                <a16:creationId xmlns:a16="http://schemas.microsoft.com/office/drawing/2014/main" id="{306061EC-8A54-4EA7-BBF4-94E613D456F1}"/>
              </a:ext>
            </a:extLst>
          </p:cNvPr>
          <p:cNvGraphicFramePr>
            <a:graphicFrameLocks noGrp="1"/>
          </p:cNvGraphicFramePr>
          <p:nvPr>
            <p:extLst>
              <p:ext uri="{D42A27DB-BD31-4B8C-83A1-F6EECF244321}">
                <p14:modId xmlns:p14="http://schemas.microsoft.com/office/powerpoint/2010/main" val="1352655846"/>
              </p:ext>
            </p:extLst>
          </p:nvPr>
        </p:nvGraphicFramePr>
        <p:xfrm>
          <a:off x="838200" y="1370648"/>
          <a:ext cx="10515600" cy="5132512"/>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3436801872"/>
                    </a:ext>
                  </a:extLst>
                </a:gridCol>
                <a:gridCol w="2628900">
                  <a:extLst>
                    <a:ext uri="{9D8B030D-6E8A-4147-A177-3AD203B41FA5}">
                      <a16:colId xmlns:a16="http://schemas.microsoft.com/office/drawing/2014/main" val="2012174147"/>
                    </a:ext>
                  </a:extLst>
                </a:gridCol>
                <a:gridCol w="2739656">
                  <a:extLst>
                    <a:ext uri="{9D8B030D-6E8A-4147-A177-3AD203B41FA5}">
                      <a16:colId xmlns:a16="http://schemas.microsoft.com/office/drawing/2014/main" val="845042101"/>
                    </a:ext>
                  </a:extLst>
                </a:gridCol>
                <a:gridCol w="2518144">
                  <a:extLst>
                    <a:ext uri="{9D8B030D-6E8A-4147-A177-3AD203B41FA5}">
                      <a16:colId xmlns:a16="http://schemas.microsoft.com/office/drawing/2014/main" val="800348850"/>
                    </a:ext>
                  </a:extLst>
                </a:gridCol>
              </a:tblGrid>
              <a:tr h="1474912">
                <a:tc>
                  <a:txBody>
                    <a:bodyPr/>
                    <a:lstStyle/>
                    <a:p>
                      <a:endParaRPr lang="fr-CA" dirty="0"/>
                    </a:p>
                    <a:p>
                      <a:endParaRPr lang="fr-CA" dirty="0"/>
                    </a:p>
                    <a:p>
                      <a:endParaRPr lang="fr-CA" dirty="0"/>
                    </a:p>
                    <a:p>
                      <a:endParaRPr lang="fr-CA" dirty="0"/>
                    </a:p>
                    <a:p>
                      <a:endParaRPr lang="fr-CA" dirty="0"/>
                    </a:p>
                  </a:txBody>
                  <a:tcPr>
                    <a:solidFill>
                      <a:srgbClr val="263440"/>
                    </a:solidFill>
                  </a:tcPr>
                </a:tc>
                <a:tc>
                  <a:txBody>
                    <a:bodyPr/>
                    <a:lstStyle/>
                    <a:p>
                      <a:endParaRPr lang="fr-CA" dirty="0"/>
                    </a:p>
                  </a:txBody>
                  <a:tcPr>
                    <a:solidFill>
                      <a:srgbClr val="1FA699"/>
                    </a:solidFill>
                  </a:tcPr>
                </a:tc>
                <a:tc>
                  <a:txBody>
                    <a:bodyPr/>
                    <a:lstStyle/>
                    <a:p>
                      <a:endParaRPr lang="fr-CA" dirty="0"/>
                    </a:p>
                  </a:txBody>
                  <a:tcPr>
                    <a:solidFill>
                      <a:srgbClr val="263440"/>
                    </a:solidFill>
                  </a:tcPr>
                </a:tc>
                <a:tc>
                  <a:txBody>
                    <a:bodyPr/>
                    <a:lstStyle/>
                    <a:p>
                      <a:endParaRPr lang="fr-CA" dirty="0"/>
                    </a:p>
                  </a:txBody>
                  <a:tcPr>
                    <a:solidFill>
                      <a:srgbClr val="1FA699"/>
                    </a:solidFill>
                  </a:tcPr>
                </a:tc>
                <a:extLst>
                  <a:ext uri="{0D108BD9-81ED-4DB2-BD59-A6C34878D82A}">
                    <a16:rowId xmlns:a16="http://schemas.microsoft.com/office/drawing/2014/main" val="2315301869"/>
                  </a:ext>
                </a:extLst>
              </a:tr>
              <a:tr h="3260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dirty="0">
                          <a:solidFill>
                            <a:schemeClr val="bg1">
                              <a:lumMod val="65000"/>
                            </a:schemeClr>
                          </a:solidFill>
                          <a:effectLst/>
                          <a:latin typeface="Avenir Next LT Pro" panose="020B0504020202020204" pitchFamily="34" charset="0"/>
                          <a:ea typeface="Avenir Next LT Pro" panose="020B0504020202020204" pitchFamily="34" charset="0"/>
                          <a:cs typeface="Times New Roman" panose="02020603050405020304" pitchFamily="18" charset="0"/>
                        </a:rPr>
                        <a:t>C</a:t>
                      </a:r>
                      <a:r>
                        <a:rPr lang="fr-CA" sz="1800" b="0" dirty="0">
                          <a:solidFill>
                            <a:schemeClr val="bg1">
                              <a:lumMod val="65000"/>
                            </a:schemeClr>
                          </a:solidFill>
                          <a:effectLst/>
                          <a:latin typeface="Avenir Next LT Pro" panose="020B0504020202020204" pitchFamily="34" charset="0"/>
                          <a:ea typeface="Avenir Next LT Pro" panose="020B0504020202020204" pitchFamily="34" charset="0"/>
                          <a:cs typeface="Avenir Next LT Pro" panose="020B0504020202020204" pitchFamily="34" charset="0"/>
                        </a:rPr>
                        <a:t>e qui a été compris au moyen du décodage et de la régulation contextuelle (faits, actions, caractéristiques des personnages,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dirty="0">
                        <a:solidFill>
                          <a:srgbClr val="263440"/>
                        </a:solidFill>
                        <a:effectLst/>
                        <a:latin typeface="Avenir Next LT Pro" panose="020B05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dirty="0">
                        <a:solidFill>
                          <a:srgbClr val="263440"/>
                        </a:solidFill>
                        <a:effectLst/>
                        <a:latin typeface="Avenir Next LT Pro" panose="020B05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dirty="0">
                        <a:solidFill>
                          <a:srgbClr val="263440"/>
                        </a:solidFill>
                        <a:effectLst/>
                        <a:latin typeface="Avenir Next LT Pro" panose="020B05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dirty="0">
                          <a:solidFill>
                            <a:srgbClr val="263440"/>
                          </a:solidFill>
                          <a:effectLst/>
                          <a:latin typeface="Avenir Next LT Pro" panose="020B0504020202020204" pitchFamily="34" charset="0"/>
                        </a:rPr>
                        <a:t>Permet de résumer ou de décrire</a:t>
                      </a:r>
                      <a:endParaRPr lang="fr-CA" dirty="0">
                        <a:latin typeface="Avenir Next LT Pro" panose="020B0504020202020204" pitchFamily="34" charset="0"/>
                      </a:endParaRPr>
                    </a:p>
                    <a:p>
                      <a:endParaRPr lang="fr-CA" dirty="0">
                        <a:latin typeface="Avenir Next LT Pro" panose="020B0504020202020204" pitchFamily="34" charset="0"/>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dirty="0">
                          <a:solidFill>
                            <a:schemeClr val="bg1">
                              <a:lumMod val="65000"/>
                            </a:schemeClr>
                          </a:solidFill>
                          <a:effectLst/>
                          <a:latin typeface="Avenir Next LT Pro" panose="020B0504020202020204" pitchFamily="34" charset="0"/>
                          <a:ea typeface="Avenir Next LT Pro" panose="020B0504020202020204" pitchFamily="34" charset="0"/>
                          <a:cs typeface="Avenir Next LT Pro" panose="020B0504020202020204" pitchFamily="34" charset="0"/>
                        </a:rPr>
                        <a:t>Ce qui est reçu par le sujet lecteur, soit les émotions, réactions et réflexions suscitées par le texte et la prise de conscience de celles-ci.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dirty="0">
                        <a:solidFill>
                          <a:srgbClr val="263440"/>
                        </a:solidFill>
                        <a:effectLst/>
                        <a:latin typeface="Avenir Next LT Pro" panose="020B05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dirty="0">
                        <a:solidFill>
                          <a:srgbClr val="263440"/>
                        </a:solidFill>
                        <a:effectLst/>
                        <a:latin typeface="Avenir Next LT Pro" panose="020B05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dirty="0">
                        <a:solidFill>
                          <a:srgbClr val="263440"/>
                        </a:solidFill>
                        <a:effectLst/>
                        <a:latin typeface="Avenir Next LT Pro" panose="020B05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dirty="0">
                          <a:solidFill>
                            <a:srgbClr val="263440"/>
                          </a:solidFill>
                          <a:effectLst/>
                          <a:latin typeface="Avenir Next LT Pro" panose="020B0504020202020204" pitchFamily="34" charset="0"/>
                        </a:rPr>
                        <a:t>Permet de s’engager</a:t>
                      </a:r>
                      <a:endParaRPr lang="fr-CA" dirty="0">
                        <a:latin typeface="Avenir Next LT Pro" panose="020B0504020202020204" pitchFamily="34" charset="0"/>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dirty="0">
                          <a:solidFill>
                            <a:schemeClr val="bg1">
                              <a:lumMod val="65000"/>
                            </a:schemeClr>
                          </a:solidFill>
                          <a:effectLst/>
                          <a:latin typeface="Avenir Next LT Pro" panose="020B0504020202020204" pitchFamily="34" charset="0"/>
                        </a:rPr>
                        <a:t>Interprétation du texte en tant que construction servant un propos (dans une perspective de plausibilité au regard des effets produits, des faits internes et des faits externes).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dirty="0">
                        <a:solidFill>
                          <a:schemeClr val="bg1">
                            <a:lumMod val="65000"/>
                          </a:schemeClr>
                        </a:solidFill>
                        <a:effectLst/>
                        <a:latin typeface="Avenir Next LT Pro" panose="020B05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b="0" dirty="0">
                        <a:solidFill>
                          <a:schemeClr val="bg1">
                            <a:lumMod val="65000"/>
                          </a:schemeClr>
                        </a:solidFill>
                        <a:effectLst/>
                        <a:latin typeface="Avenir Next LT Pro" panose="020B05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b="0" dirty="0">
                          <a:solidFill>
                            <a:srgbClr val="000000"/>
                          </a:solidFill>
                          <a:effectLst/>
                          <a:latin typeface="Avenir Next LT Pro" panose="020B0504020202020204" pitchFamily="34" charset="0"/>
                        </a:rPr>
                        <a:t>Permet de déconstruire</a:t>
                      </a:r>
                      <a:endParaRPr lang="fr-CA" dirty="0">
                        <a:solidFill>
                          <a:srgbClr val="000000"/>
                        </a:solidFill>
                        <a:latin typeface="Avenir Next LT Pro" panose="020B0504020202020204" pitchFamily="34" charset="0"/>
                      </a:endParaRPr>
                    </a:p>
                  </a:txBody>
                  <a:tcPr>
                    <a:solidFill>
                      <a:schemeClr val="bg1">
                        <a:lumMod val="95000"/>
                      </a:schemeClr>
                    </a:solidFill>
                  </a:tcPr>
                </a:tc>
                <a:tc>
                  <a:txBody>
                    <a:bodyPr/>
                    <a:lstStyle/>
                    <a:p>
                      <a:r>
                        <a:rPr lang="fr-CA" sz="1800" b="0" dirty="0">
                          <a:solidFill>
                            <a:schemeClr val="bg1">
                              <a:lumMod val="65000"/>
                            </a:schemeClr>
                          </a:solidFill>
                          <a:effectLst/>
                          <a:latin typeface="Avenir Next LT Pro" panose="020B0504020202020204" pitchFamily="34" charset="0"/>
                          <a:ea typeface="Avenir Next LT Pro" panose="020B0504020202020204" pitchFamily="34" charset="0"/>
                          <a:cs typeface="Avenir Next LT Pro" panose="020B0504020202020204" pitchFamily="34" charset="0"/>
                        </a:rPr>
                        <a:t>Transformation du sujet-lecteur (lui-même, son regard sur le monde extérieur ou sur l’altérité portée par le texte) produite par la lecture littéraire. </a:t>
                      </a:r>
                    </a:p>
                    <a:p>
                      <a:endParaRPr lang="fr-CA" sz="1800" b="0" dirty="0">
                        <a:solidFill>
                          <a:schemeClr val="bg1">
                            <a:lumMod val="65000"/>
                          </a:schemeClr>
                        </a:solidFill>
                        <a:effectLst/>
                        <a:latin typeface="Avenir Next LT Pro" panose="020B0504020202020204" pitchFamily="34" charset="0"/>
                      </a:endParaRPr>
                    </a:p>
                    <a:p>
                      <a:endParaRPr lang="fr-CA" sz="1800" b="0" dirty="0">
                        <a:solidFill>
                          <a:schemeClr val="bg1">
                            <a:lumMod val="65000"/>
                          </a:schemeClr>
                        </a:solidFill>
                        <a:effectLst/>
                        <a:latin typeface="Avenir Next LT Pro" panose="020B0504020202020204" pitchFamily="34" charset="0"/>
                      </a:endParaRPr>
                    </a:p>
                    <a:p>
                      <a:endParaRPr lang="fr-CA" sz="1800" b="0" dirty="0">
                        <a:solidFill>
                          <a:schemeClr val="bg1">
                            <a:lumMod val="65000"/>
                          </a:schemeClr>
                        </a:solidFill>
                        <a:effectLst/>
                        <a:latin typeface="Avenir Next LT Pro" panose="020B0504020202020204" pitchFamily="34" charset="0"/>
                      </a:endParaRPr>
                    </a:p>
                    <a:p>
                      <a:r>
                        <a:rPr lang="fr-CA" sz="1800" b="0" dirty="0">
                          <a:solidFill>
                            <a:srgbClr val="000000"/>
                          </a:solidFill>
                          <a:effectLst/>
                          <a:latin typeface="Avenir Next LT Pro" panose="020B0504020202020204" pitchFamily="34" charset="0"/>
                        </a:rPr>
                        <a:t>Permet d’intérioriser</a:t>
                      </a:r>
                      <a:endParaRPr lang="fr-CA" dirty="0">
                        <a:solidFill>
                          <a:srgbClr val="000000"/>
                        </a:solidFill>
                      </a:endParaRPr>
                    </a:p>
                  </a:txBody>
                  <a:tcPr>
                    <a:solidFill>
                      <a:schemeClr val="bg1">
                        <a:lumMod val="95000"/>
                      </a:schemeClr>
                    </a:solidFill>
                  </a:tcPr>
                </a:tc>
                <a:extLst>
                  <a:ext uri="{0D108BD9-81ED-4DB2-BD59-A6C34878D82A}">
                    <a16:rowId xmlns:a16="http://schemas.microsoft.com/office/drawing/2014/main" val="320241690"/>
                  </a:ext>
                </a:extLst>
              </a:tr>
            </a:tbl>
          </a:graphicData>
        </a:graphic>
      </p:graphicFrame>
      <p:pic>
        <p:nvPicPr>
          <p:cNvPr id="5" name="Graphique 4" descr="Eye avec un remplissage uni">
            <a:extLst>
              <a:ext uri="{FF2B5EF4-FFF2-40B4-BE49-F238E27FC236}">
                <a16:creationId xmlns:a16="http://schemas.microsoft.com/office/drawing/2014/main" id="{536A4484-6E77-43F6-8A8A-B4FE172F11CC}"/>
              </a:ext>
            </a:extLst>
          </p:cNvPr>
          <p:cNvPicPr>
            <a:picLocks noChangeAspect="1"/>
          </p:cNvPicPr>
          <p:nvPr>
            <p:custDataLst>
              <p:tags r:id="rId1"/>
            </p:custDataLst>
          </p:nvPr>
        </p:nvPicPr>
        <p:blipFill>
          <a:blip r:embed="rId6">
            <a:extLst>
              <a:ext uri="{96DAC541-7B7A-43D3-8B79-37D633B846F1}">
                <asvg:svgBlip xmlns:asvg="http://schemas.microsoft.com/office/drawing/2016/SVG/main" r:embed="rId7"/>
              </a:ext>
            </a:extLst>
          </a:blip>
          <a:stretch>
            <a:fillRect/>
          </a:stretch>
        </p:blipFill>
        <p:spPr>
          <a:xfrm>
            <a:off x="1629120" y="1746337"/>
            <a:ext cx="1168860" cy="1168860"/>
          </a:xfrm>
          <a:prstGeom prst="rect">
            <a:avLst/>
          </a:prstGeom>
        </p:spPr>
      </p:pic>
      <p:pic>
        <p:nvPicPr>
          <p:cNvPr id="7" name="Graphique 6" descr="Right And Left Brain avec un remplissage uni">
            <a:extLst>
              <a:ext uri="{FF2B5EF4-FFF2-40B4-BE49-F238E27FC236}">
                <a16:creationId xmlns:a16="http://schemas.microsoft.com/office/drawing/2014/main" id="{C78CD484-9A72-48F6-90B0-357AA65F01D3}"/>
              </a:ext>
            </a:extLst>
          </p:cNvPr>
          <p:cNvPicPr>
            <a:picLocks noChangeAspect="1"/>
          </p:cNvPicPr>
          <p:nvPr>
            <p:custDataLst>
              <p:tags r:id="rId2"/>
            </p:custDataLst>
          </p:nvPr>
        </p:nvPicPr>
        <p:blipFill>
          <a:blip r:embed="rId8">
            <a:extLst>
              <a:ext uri="{96DAC541-7B7A-43D3-8B79-37D633B846F1}">
                <asvg:svgBlip xmlns:asvg="http://schemas.microsoft.com/office/drawing/2016/SVG/main" r:embed="rId9"/>
              </a:ext>
            </a:extLst>
          </a:blip>
          <a:stretch>
            <a:fillRect/>
          </a:stretch>
        </p:blipFill>
        <p:spPr>
          <a:xfrm>
            <a:off x="4335800" y="1809390"/>
            <a:ext cx="1042755" cy="1042755"/>
          </a:xfrm>
          <a:prstGeom prst="rect">
            <a:avLst/>
          </a:prstGeom>
        </p:spPr>
      </p:pic>
      <p:pic>
        <p:nvPicPr>
          <p:cNvPr id="8" name="Graphique 7" descr="Venn diagram avec un remplissage uni">
            <a:extLst>
              <a:ext uri="{FF2B5EF4-FFF2-40B4-BE49-F238E27FC236}">
                <a16:creationId xmlns:a16="http://schemas.microsoft.com/office/drawing/2014/main" id="{4FC95976-079E-4139-8213-7EF7132E014D}"/>
              </a:ext>
            </a:extLst>
          </p:cNvPr>
          <p:cNvPicPr>
            <a:picLocks noChangeAspect="1"/>
          </p:cNvPicPr>
          <p:nvPr>
            <p:custDataLst>
              <p:tags r:id="rId3"/>
            </p:custDataLst>
          </p:nvPr>
        </p:nvPicPr>
        <p:blipFill>
          <a:blip r:embed="rId10">
            <a:extLst>
              <a:ext uri="{96DAC541-7B7A-43D3-8B79-37D633B846F1}">
                <asvg:svgBlip xmlns:asvg="http://schemas.microsoft.com/office/drawing/2016/SVG/main" r:embed="rId11"/>
              </a:ext>
            </a:extLst>
          </a:blip>
          <a:stretch>
            <a:fillRect/>
          </a:stretch>
        </p:blipFill>
        <p:spPr>
          <a:xfrm>
            <a:off x="6916375" y="1690688"/>
            <a:ext cx="1280159" cy="1280159"/>
          </a:xfrm>
          <a:prstGeom prst="rect">
            <a:avLst/>
          </a:prstGeom>
        </p:spPr>
      </p:pic>
      <p:pic>
        <p:nvPicPr>
          <p:cNvPr id="9" name="Graphique 8" descr="Refresh avec un remplissage uni">
            <a:extLst>
              <a:ext uri="{FF2B5EF4-FFF2-40B4-BE49-F238E27FC236}">
                <a16:creationId xmlns:a16="http://schemas.microsoft.com/office/drawing/2014/main" id="{3A404653-7C6C-4765-B11E-F989E8717E71}"/>
              </a:ext>
            </a:extLst>
          </p:cNvPr>
          <p:cNvPicPr>
            <a:picLocks noChangeAspect="1"/>
          </p:cNvPicPr>
          <p:nvPr>
            <p:custDataLst>
              <p:tags r:id="rId4"/>
            </p:custDataLst>
          </p:nvPr>
        </p:nvPicPr>
        <p:blipFill>
          <a:blip r:embed="rId12">
            <a:extLst>
              <a:ext uri="{96DAC541-7B7A-43D3-8B79-37D633B846F1}">
                <asvg:svgBlip xmlns:asvg="http://schemas.microsoft.com/office/drawing/2016/SVG/main" r:embed="rId13"/>
              </a:ext>
            </a:extLst>
          </a:blip>
          <a:stretch>
            <a:fillRect/>
          </a:stretch>
        </p:blipFill>
        <p:spPr>
          <a:xfrm>
            <a:off x="9534956" y="1824222"/>
            <a:ext cx="1027924" cy="1027924"/>
          </a:xfrm>
          <a:prstGeom prst="rect">
            <a:avLst/>
          </a:prstGeom>
        </p:spPr>
      </p:pic>
      <p:sp>
        <p:nvSpPr>
          <p:cNvPr id="4" name="ZoneTexte 3">
            <a:extLst>
              <a:ext uri="{FF2B5EF4-FFF2-40B4-BE49-F238E27FC236}">
                <a16:creationId xmlns:a16="http://schemas.microsoft.com/office/drawing/2014/main" id="{DCE448ED-07FC-431B-A40F-456E0D797473}"/>
              </a:ext>
            </a:extLst>
          </p:cNvPr>
          <p:cNvSpPr txBox="1"/>
          <p:nvPr/>
        </p:nvSpPr>
        <p:spPr>
          <a:xfrm>
            <a:off x="1355056" y="1561671"/>
            <a:ext cx="1669312" cy="369332"/>
          </a:xfrm>
          <a:prstGeom prst="rect">
            <a:avLst/>
          </a:prstGeom>
          <a:noFill/>
        </p:spPr>
        <p:txBody>
          <a:bodyPr wrap="square" rtlCol="0">
            <a:spAutoFit/>
          </a:bodyPr>
          <a:lstStyle/>
          <a:p>
            <a:pPr algn="ctr"/>
            <a:r>
              <a:rPr lang="fr-CA" dirty="0">
                <a:solidFill>
                  <a:schemeClr val="bg1"/>
                </a:solidFill>
                <a:latin typeface="Avenir Next LT Pro" panose="020B0504020202020204" pitchFamily="34" charset="0"/>
              </a:rPr>
              <a:t>Descriptive</a:t>
            </a:r>
          </a:p>
        </p:txBody>
      </p:sp>
      <p:sp>
        <p:nvSpPr>
          <p:cNvPr id="10" name="ZoneTexte 9">
            <a:extLst>
              <a:ext uri="{FF2B5EF4-FFF2-40B4-BE49-F238E27FC236}">
                <a16:creationId xmlns:a16="http://schemas.microsoft.com/office/drawing/2014/main" id="{D6A6BFCC-915A-430E-A8DA-62F99FDFD2F8}"/>
              </a:ext>
            </a:extLst>
          </p:cNvPr>
          <p:cNvSpPr txBox="1"/>
          <p:nvPr/>
        </p:nvSpPr>
        <p:spPr>
          <a:xfrm>
            <a:off x="4022521" y="1504181"/>
            <a:ext cx="1669312" cy="369332"/>
          </a:xfrm>
          <a:prstGeom prst="rect">
            <a:avLst/>
          </a:prstGeom>
          <a:noFill/>
        </p:spPr>
        <p:txBody>
          <a:bodyPr wrap="square" rtlCol="0">
            <a:spAutoFit/>
          </a:bodyPr>
          <a:lstStyle/>
          <a:p>
            <a:pPr algn="ctr"/>
            <a:r>
              <a:rPr lang="fr-CA" dirty="0">
                <a:solidFill>
                  <a:schemeClr val="bg1"/>
                </a:solidFill>
                <a:latin typeface="Avenir Next LT Pro" panose="020B0504020202020204" pitchFamily="34" charset="0"/>
              </a:rPr>
              <a:t>Personnelle</a:t>
            </a:r>
          </a:p>
        </p:txBody>
      </p:sp>
      <p:sp>
        <p:nvSpPr>
          <p:cNvPr id="11" name="ZoneTexte 10">
            <a:extLst>
              <a:ext uri="{FF2B5EF4-FFF2-40B4-BE49-F238E27FC236}">
                <a16:creationId xmlns:a16="http://schemas.microsoft.com/office/drawing/2014/main" id="{98FFB9DD-4D7C-43E5-809E-0BCB78D5B588}"/>
              </a:ext>
            </a:extLst>
          </p:cNvPr>
          <p:cNvSpPr txBox="1"/>
          <p:nvPr/>
        </p:nvSpPr>
        <p:spPr>
          <a:xfrm>
            <a:off x="6689986" y="1490951"/>
            <a:ext cx="1669312" cy="369332"/>
          </a:xfrm>
          <a:prstGeom prst="rect">
            <a:avLst/>
          </a:prstGeom>
          <a:noFill/>
        </p:spPr>
        <p:txBody>
          <a:bodyPr wrap="square" rtlCol="0">
            <a:spAutoFit/>
          </a:bodyPr>
          <a:lstStyle/>
          <a:p>
            <a:pPr algn="ctr"/>
            <a:r>
              <a:rPr lang="fr-CA" dirty="0">
                <a:solidFill>
                  <a:schemeClr val="bg1"/>
                </a:solidFill>
                <a:latin typeface="Avenir Next LT Pro" panose="020B0504020202020204" pitchFamily="34" charset="0"/>
              </a:rPr>
              <a:t>Analytique</a:t>
            </a:r>
          </a:p>
        </p:txBody>
      </p:sp>
      <p:sp>
        <p:nvSpPr>
          <p:cNvPr id="12" name="ZoneTexte 11">
            <a:extLst>
              <a:ext uri="{FF2B5EF4-FFF2-40B4-BE49-F238E27FC236}">
                <a16:creationId xmlns:a16="http://schemas.microsoft.com/office/drawing/2014/main" id="{E5B098CF-C97F-4DE6-97FE-F2B3F49B05FB}"/>
              </a:ext>
            </a:extLst>
          </p:cNvPr>
          <p:cNvSpPr txBox="1"/>
          <p:nvPr/>
        </p:nvSpPr>
        <p:spPr>
          <a:xfrm>
            <a:off x="9200767" y="1504181"/>
            <a:ext cx="1669312" cy="369332"/>
          </a:xfrm>
          <a:prstGeom prst="rect">
            <a:avLst/>
          </a:prstGeom>
          <a:noFill/>
        </p:spPr>
        <p:txBody>
          <a:bodyPr wrap="square" rtlCol="0">
            <a:spAutoFit/>
          </a:bodyPr>
          <a:lstStyle/>
          <a:p>
            <a:pPr algn="ctr"/>
            <a:r>
              <a:rPr lang="fr-CA" dirty="0">
                <a:solidFill>
                  <a:schemeClr val="bg1"/>
                </a:solidFill>
                <a:latin typeface="Avenir Next LT Pro" panose="020B0504020202020204" pitchFamily="34" charset="0"/>
              </a:rPr>
              <a:t>Réflexive</a:t>
            </a:r>
          </a:p>
        </p:txBody>
      </p:sp>
    </p:spTree>
    <p:extLst>
      <p:ext uri="{BB962C8B-B14F-4D97-AF65-F5344CB8AC3E}">
        <p14:creationId xmlns:p14="http://schemas.microsoft.com/office/powerpoint/2010/main" val="19287885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2EABA9-DEE4-4950-ACA3-CC1A3B5B02D5}"/>
              </a:ext>
            </a:extLst>
          </p:cNvPr>
          <p:cNvSpPr>
            <a:spLocks noGrp="1"/>
          </p:cNvSpPr>
          <p:nvPr>
            <p:ph type="title"/>
          </p:nvPr>
        </p:nvSpPr>
        <p:spPr>
          <a:xfrm>
            <a:off x="643467" y="321734"/>
            <a:ext cx="10905066" cy="1135737"/>
          </a:xfrm>
        </p:spPr>
        <p:txBody>
          <a:bodyPr>
            <a:normAutofit fontScale="90000"/>
          </a:bodyPr>
          <a:lstStyle/>
          <a:p>
            <a:r>
              <a:rPr lang="fr-CA" sz="4000" dirty="0">
                <a:solidFill>
                  <a:srgbClr val="1FA699"/>
                </a:solidFill>
                <a:latin typeface="Avenir Next LT Pro" panose="020B0504020202020204" pitchFamily="34" charset="77"/>
              </a:rPr>
              <a:t>Mes actions : </a:t>
            </a:r>
            <a:br>
              <a:rPr lang="fr-CA" sz="4000" dirty="0">
                <a:solidFill>
                  <a:srgbClr val="1FA699"/>
                </a:solidFill>
                <a:latin typeface="Avenir Next LT Pro" panose="020B0504020202020204" pitchFamily="34" charset="77"/>
              </a:rPr>
            </a:br>
            <a:r>
              <a:rPr lang="fr-CA" sz="4000" dirty="0">
                <a:solidFill>
                  <a:srgbClr val="1FA699"/>
                </a:solidFill>
                <a:latin typeface="Avenir Next LT Pro" panose="020B0504020202020204" pitchFamily="34" charset="77"/>
              </a:rPr>
              <a:t>enseigner, faire pratiquer et faire réfléchir</a:t>
            </a:r>
          </a:p>
        </p:txBody>
      </p:sp>
      <p:graphicFrame>
        <p:nvGraphicFramePr>
          <p:cNvPr id="6" name="Espace réservé du contenu 2">
            <a:extLst>
              <a:ext uri="{FF2B5EF4-FFF2-40B4-BE49-F238E27FC236}">
                <a16:creationId xmlns:a16="http://schemas.microsoft.com/office/drawing/2014/main" id="{87C7488D-9034-A36C-C5E0-D6D850E41612}"/>
              </a:ext>
            </a:extLst>
          </p:cNvPr>
          <p:cNvGraphicFramePr>
            <a:graphicFrameLocks noGrp="1"/>
          </p:cNvGraphicFramePr>
          <p:nvPr>
            <p:ph idx="1"/>
            <p:extLst>
              <p:ext uri="{D42A27DB-BD31-4B8C-83A1-F6EECF244321}">
                <p14:modId xmlns:p14="http://schemas.microsoft.com/office/powerpoint/2010/main" val="381458281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ZoneTexte 6">
            <a:extLst>
              <a:ext uri="{FF2B5EF4-FFF2-40B4-BE49-F238E27FC236}">
                <a16:creationId xmlns:a16="http://schemas.microsoft.com/office/drawing/2014/main" id="{85FC385E-BC05-4262-8CDE-4BB452FC3FAB}"/>
              </a:ext>
            </a:extLst>
          </p:cNvPr>
          <p:cNvSpPr txBox="1"/>
          <p:nvPr/>
        </p:nvSpPr>
        <p:spPr>
          <a:xfrm>
            <a:off x="2221540" y="5457700"/>
            <a:ext cx="4521109" cy="369332"/>
          </a:xfrm>
          <a:prstGeom prst="rect">
            <a:avLst/>
          </a:prstGeom>
          <a:noFill/>
        </p:spPr>
        <p:txBody>
          <a:bodyPr wrap="none" rtlCol="0">
            <a:spAutoFit/>
          </a:bodyPr>
          <a:lstStyle/>
          <a:p>
            <a:r>
              <a:rPr lang="fr-CA" dirty="0">
                <a:latin typeface="Avenir Next LT Pro" panose="020B0504020202020204" pitchFamily="34" charset="0"/>
              </a:rPr>
              <a:t>Stratégies de lecture et cercles de lecture</a:t>
            </a:r>
          </a:p>
        </p:txBody>
      </p:sp>
      <p:sp>
        <p:nvSpPr>
          <p:cNvPr id="14" name="ZoneTexte 13">
            <a:extLst>
              <a:ext uri="{FF2B5EF4-FFF2-40B4-BE49-F238E27FC236}">
                <a16:creationId xmlns:a16="http://schemas.microsoft.com/office/drawing/2014/main" id="{C3675D29-C254-4DAE-8748-4A19574C1135}"/>
              </a:ext>
            </a:extLst>
          </p:cNvPr>
          <p:cNvSpPr txBox="1"/>
          <p:nvPr/>
        </p:nvSpPr>
        <p:spPr>
          <a:xfrm>
            <a:off x="7345600" y="5457700"/>
            <a:ext cx="3161176" cy="369332"/>
          </a:xfrm>
          <a:prstGeom prst="rect">
            <a:avLst/>
          </a:prstGeom>
          <a:noFill/>
        </p:spPr>
        <p:txBody>
          <a:bodyPr wrap="square" rtlCol="0">
            <a:spAutoFit/>
          </a:bodyPr>
          <a:lstStyle/>
          <a:p>
            <a:r>
              <a:rPr lang="fr-CA" dirty="0">
                <a:latin typeface="Avenir Next LT Pro" panose="020B0504020202020204" pitchFamily="34" charset="0"/>
              </a:rPr>
              <a:t>Bilan réflexif</a:t>
            </a:r>
          </a:p>
        </p:txBody>
      </p:sp>
      <p:sp>
        <p:nvSpPr>
          <p:cNvPr id="3" name="Rectangle 2">
            <a:extLst>
              <a:ext uri="{FF2B5EF4-FFF2-40B4-BE49-F238E27FC236}">
                <a16:creationId xmlns:a16="http://schemas.microsoft.com/office/drawing/2014/main" id="{0D6D7407-ACC4-4B49-AEF9-A45AF3CC507A}"/>
              </a:ext>
            </a:extLst>
          </p:cNvPr>
          <p:cNvSpPr/>
          <p:nvPr/>
        </p:nvSpPr>
        <p:spPr>
          <a:xfrm>
            <a:off x="1520456" y="1956391"/>
            <a:ext cx="2264735" cy="1658679"/>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 name="Rectangle 3">
            <a:extLst>
              <a:ext uri="{FF2B5EF4-FFF2-40B4-BE49-F238E27FC236}">
                <a16:creationId xmlns:a16="http://schemas.microsoft.com/office/drawing/2014/main" id="{B17A8C85-1AE8-49AB-B9F2-2520D1E2BC7E}"/>
              </a:ext>
            </a:extLst>
          </p:cNvPr>
          <p:cNvSpPr/>
          <p:nvPr/>
        </p:nvSpPr>
        <p:spPr>
          <a:xfrm>
            <a:off x="5231219" y="1956391"/>
            <a:ext cx="1913860" cy="165867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Rectangle 4">
            <a:extLst>
              <a:ext uri="{FF2B5EF4-FFF2-40B4-BE49-F238E27FC236}">
                <a16:creationId xmlns:a16="http://schemas.microsoft.com/office/drawing/2014/main" id="{C9066D21-6B87-431D-A8A1-4FFFA169D4A8}"/>
              </a:ext>
            </a:extLst>
          </p:cNvPr>
          <p:cNvSpPr/>
          <p:nvPr/>
        </p:nvSpPr>
        <p:spPr>
          <a:xfrm>
            <a:off x="8697433" y="2052084"/>
            <a:ext cx="1974111" cy="1658679"/>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9" name="Graphique 8" descr="Right And Left Brain avec un remplissage uni">
            <a:extLst>
              <a:ext uri="{FF2B5EF4-FFF2-40B4-BE49-F238E27FC236}">
                <a16:creationId xmlns:a16="http://schemas.microsoft.com/office/drawing/2014/main" id="{EA9519F5-EB21-468B-9171-D6C2D94E020B}"/>
              </a:ext>
            </a:extLst>
          </p:cNvPr>
          <p:cNvPicPr>
            <a:picLocks noChangeAspect="1"/>
          </p:cNvPicPr>
          <p:nvPr>
            <p:custDataLst>
              <p:tags r:id="rId1"/>
            </p:custDataLst>
          </p:nvPr>
        </p:nvPicPr>
        <p:blipFill>
          <a:blip r:embed="rId10">
            <a:extLst>
              <a:ext uri="{96DAC541-7B7A-43D3-8B79-37D633B846F1}">
                <asvg:svgBlip xmlns:asvg="http://schemas.microsoft.com/office/drawing/2016/SVG/main" r:embed="rId11"/>
              </a:ext>
            </a:extLst>
          </a:blip>
          <a:stretch>
            <a:fillRect/>
          </a:stretch>
        </p:blipFill>
        <p:spPr>
          <a:xfrm>
            <a:off x="1828800" y="2361948"/>
            <a:ext cx="1456659" cy="1456659"/>
          </a:xfrm>
          <a:prstGeom prst="rect">
            <a:avLst/>
          </a:prstGeom>
        </p:spPr>
      </p:pic>
      <p:pic>
        <p:nvPicPr>
          <p:cNvPr id="10" name="Graphique 9" descr="Venn diagram avec un remplissage uni">
            <a:extLst>
              <a:ext uri="{FF2B5EF4-FFF2-40B4-BE49-F238E27FC236}">
                <a16:creationId xmlns:a16="http://schemas.microsoft.com/office/drawing/2014/main" id="{E040AF3E-F5B6-45F6-ABA8-2F1B387CB490}"/>
              </a:ext>
            </a:extLst>
          </p:cNvPr>
          <p:cNvPicPr>
            <a:picLocks noChangeAspect="1"/>
          </p:cNvPicPr>
          <p:nvPr>
            <p:custDataLst>
              <p:tags r:id="rId2"/>
            </p:custDataLst>
          </p:nvPr>
        </p:nvPicPr>
        <p:blipFill>
          <a:blip r:embed="rId12">
            <a:extLst>
              <a:ext uri="{96DAC541-7B7A-43D3-8B79-37D633B846F1}">
                <asvg:svgBlip xmlns:asvg="http://schemas.microsoft.com/office/drawing/2016/SVG/main" r:embed="rId13"/>
              </a:ext>
            </a:extLst>
          </a:blip>
          <a:stretch>
            <a:fillRect/>
          </a:stretch>
        </p:blipFill>
        <p:spPr>
          <a:xfrm>
            <a:off x="5231219" y="2170562"/>
            <a:ext cx="1648045" cy="1648045"/>
          </a:xfrm>
          <a:prstGeom prst="rect">
            <a:avLst/>
          </a:prstGeom>
        </p:spPr>
      </p:pic>
      <p:pic>
        <p:nvPicPr>
          <p:cNvPr id="11" name="Graphique 10" descr="Refresh avec un remplissage uni">
            <a:extLst>
              <a:ext uri="{FF2B5EF4-FFF2-40B4-BE49-F238E27FC236}">
                <a16:creationId xmlns:a16="http://schemas.microsoft.com/office/drawing/2014/main" id="{865F7EA2-C5EF-4934-8EF4-79EC3309FA97}"/>
              </a:ext>
            </a:extLst>
          </p:cNvPr>
          <p:cNvPicPr>
            <a:picLocks noChangeAspect="1"/>
          </p:cNvPicPr>
          <p:nvPr>
            <p:custDataLst>
              <p:tags r:id="rId3"/>
            </p:custDataLst>
          </p:nvPr>
        </p:nvPicPr>
        <p:blipFill>
          <a:blip r:embed="rId14">
            <a:extLst>
              <a:ext uri="{96DAC541-7B7A-43D3-8B79-37D633B846F1}">
                <asvg:svgBlip xmlns:asvg="http://schemas.microsoft.com/office/drawing/2016/SVG/main" r:embed="rId15"/>
              </a:ext>
            </a:extLst>
          </a:blip>
          <a:stretch>
            <a:fillRect/>
          </a:stretch>
        </p:blipFill>
        <p:spPr>
          <a:xfrm>
            <a:off x="9051852" y="2361948"/>
            <a:ext cx="1311348" cy="1311348"/>
          </a:xfrm>
          <a:prstGeom prst="rect">
            <a:avLst/>
          </a:prstGeom>
        </p:spPr>
      </p:pic>
    </p:spTree>
    <p:extLst>
      <p:ext uri="{BB962C8B-B14F-4D97-AF65-F5344CB8AC3E}">
        <p14:creationId xmlns:p14="http://schemas.microsoft.com/office/powerpoint/2010/main" val="422180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44C3A3-96F4-4763-8336-4525F56596C6}"/>
              </a:ext>
            </a:extLst>
          </p:cNvPr>
          <p:cNvSpPr>
            <a:spLocks noGrp="1"/>
          </p:cNvSpPr>
          <p:nvPr>
            <p:ph type="title"/>
          </p:nvPr>
        </p:nvSpPr>
        <p:spPr>
          <a:xfrm>
            <a:off x="644056" y="302073"/>
            <a:ext cx="10667197" cy="1576446"/>
          </a:xfrm>
        </p:spPr>
        <p:txBody>
          <a:bodyPr anchor="ctr">
            <a:normAutofit/>
          </a:bodyPr>
          <a:lstStyle/>
          <a:p>
            <a:r>
              <a:rPr lang="fr-CA" sz="4000">
                <a:solidFill>
                  <a:srgbClr val="1FA699"/>
                </a:solidFill>
              </a:rPr>
              <a:t>Une expérience enrichissante… malgré ses défis!</a:t>
            </a:r>
          </a:p>
        </p:txBody>
      </p:sp>
      <p:pic>
        <p:nvPicPr>
          <p:cNvPr id="6" name="Graphique 5" descr="Abeille - Rieuse">
            <a:extLst>
              <a:ext uri="{FF2B5EF4-FFF2-40B4-BE49-F238E27FC236}">
                <a16:creationId xmlns:a16="http://schemas.microsoft.com/office/drawing/2014/main" id="{69118322-E89F-496E-A947-BE485F74E62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538915" y="3615070"/>
            <a:ext cx="2686093" cy="2686093"/>
          </a:xfrm>
          <a:prstGeom prst="rect">
            <a:avLst/>
          </a:prstGeom>
        </p:spPr>
      </p:pic>
      <p:graphicFrame>
        <p:nvGraphicFramePr>
          <p:cNvPr id="4" name="Espace réservé du contenu 3">
            <a:extLst>
              <a:ext uri="{FF2B5EF4-FFF2-40B4-BE49-F238E27FC236}">
                <a16:creationId xmlns:a16="http://schemas.microsoft.com/office/drawing/2014/main" id="{B269440A-7DC7-447E-85F7-B658CD356FDE}"/>
              </a:ext>
            </a:extLst>
          </p:cNvPr>
          <p:cNvGraphicFramePr>
            <a:graphicFrameLocks noGrp="1"/>
          </p:cNvGraphicFramePr>
          <p:nvPr>
            <p:ph idx="1"/>
            <p:extLst>
              <p:ext uri="{D42A27DB-BD31-4B8C-83A1-F6EECF244321}">
                <p14:modId xmlns:p14="http://schemas.microsoft.com/office/powerpoint/2010/main" val="3148299479"/>
              </p:ext>
            </p:extLst>
          </p:nvPr>
        </p:nvGraphicFramePr>
        <p:xfrm>
          <a:off x="880747" y="1853810"/>
          <a:ext cx="7455179" cy="4447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8541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9250AF71-55C2-47A7-B607-6842DD9A0582}"/>
              </a:ext>
            </a:extLst>
          </p:cNvPr>
          <p:cNvSpPr txBox="1">
            <a:spLocks/>
          </p:cNvSpPr>
          <p:nvPr/>
        </p:nvSpPr>
        <p:spPr>
          <a:xfrm>
            <a:off x="831851" y="1709738"/>
            <a:ext cx="6364596" cy="28527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3200" dirty="0">
                <a:solidFill>
                  <a:srgbClr val="000000"/>
                </a:solidFill>
                <a:latin typeface="Avenir Next LT Pro" panose="020B0504020202020204" pitchFamily="34" charset="77"/>
              </a:rPr>
              <a:t>Le portfolio, un outil pour observer le processus de l’élève et son engagement dans celui-ci</a:t>
            </a:r>
          </a:p>
        </p:txBody>
      </p:sp>
      <p:sp>
        <p:nvSpPr>
          <p:cNvPr id="9" name="Espace réservé du texte 2">
            <a:extLst>
              <a:ext uri="{FF2B5EF4-FFF2-40B4-BE49-F238E27FC236}">
                <a16:creationId xmlns:a16="http://schemas.microsoft.com/office/drawing/2014/main" id="{4D5F9A7A-C512-4725-B589-84DCE7CC0B4E}"/>
              </a:ext>
            </a:extLst>
          </p:cNvPr>
          <p:cNvSpPr txBox="1">
            <a:spLocks/>
          </p:cNvSpPr>
          <p:nvPr/>
        </p:nvSpPr>
        <p:spPr>
          <a:xfrm>
            <a:off x="831850" y="4589463"/>
            <a:ext cx="5756641"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fr-FR" dirty="0">
                <a:solidFill>
                  <a:srgbClr val="1FA699"/>
                </a:solidFill>
                <a:latin typeface="Avenir Next LT Pro" panose="020B0504020202020204" pitchFamily="34" charset="0"/>
              </a:rPr>
              <a:t>Annie Bourgoin</a:t>
            </a:r>
          </a:p>
          <a:p>
            <a:r>
              <a:rPr lang="fr-FR" sz="1800" dirty="0">
                <a:solidFill>
                  <a:srgbClr val="1FA699"/>
                </a:solidFill>
                <a:latin typeface="Avenir Next LT Pro" panose="020B0504020202020204" pitchFamily="34" charset="0"/>
              </a:rPr>
              <a:t>Cégep de Rivière-du-Loup</a:t>
            </a:r>
          </a:p>
        </p:txBody>
      </p:sp>
      <p:pic>
        <p:nvPicPr>
          <p:cNvPr id="10" name="Image 9">
            <a:extLst>
              <a:ext uri="{FF2B5EF4-FFF2-40B4-BE49-F238E27FC236}">
                <a16:creationId xmlns:a16="http://schemas.microsoft.com/office/drawing/2014/main" id="{957C296D-3FE0-495A-B18A-09C1CB611533}"/>
              </a:ext>
            </a:extLst>
          </p:cNvPr>
          <p:cNvPicPr>
            <a:picLocks noChangeAspect="1"/>
          </p:cNvPicPr>
          <p:nvPr/>
        </p:nvPicPr>
        <p:blipFill rotWithShape="1">
          <a:blip r:embed="rId2"/>
          <a:srcRect l="54167" t="45202" r="27957" b="11456"/>
          <a:stretch/>
        </p:blipFill>
        <p:spPr>
          <a:xfrm>
            <a:off x="7443442" y="461039"/>
            <a:ext cx="3916707" cy="5935921"/>
          </a:xfrm>
          <a:prstGeom prst="rect">
            <a:avLst/>
          </a:prstGeom>
        </p:spPr>
      </p:pic>
      <p:sp>
        <p:nvSpPr>
          <p:cNvPr id="11" name="Rectangle 10">
            <a:extLst>
              <a:ext uri="{FF2B5EF4-FFF2-40B4-BE49-F238E27FC236}">
                <a16:creationId xmlns:a16="http://schemas.microsoft.com/office/drawing/2014/main" id="{D228C0EB-C80A-487F-9DEA-C7B58AA25260}"/>
              </a:ext>
            </a:extLst>
          </p:cNvPr>
          <p:cNvSpPr/>
          <p:nvPr/>
        </p:nvSpPr>
        <p:spPr>
          <a:xfrm>
            <a:off x="8765205" y="5433133"/>
            <a:ext cx="1122536" cy="938234"/>
          </a:xfrm>
          <a:prstGeom prst="rect">
            <a:avLst/>
          </a:prstGeom>
          <a:noFill/>
          <a:ln w="12700">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96695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244A25BD-AB8A-40B7-A282-2368240C40E2}"/>
              </a:ext>
            </a:extLst>
          </p:cNvPr>
          <p:cNvSpPr txBox="1">
            <a:spLocks/>
          </p:cNvSpPr>
          <p:nvPr/>
        </p:nvSpPr>
        <p:spPr>
          <a:xfrm>
            <a:off x="662940" y="1"/>
            <a:ext cx="10762333" cy="156930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fr-CA" sz="4000" dirty="0">
                <a:solidFill>
                  <a:srgbClr val="263440"/>
                </a:solidFill>
                <a:latin typeface="Avenir Next LT Pro"/>
              </a:rPr>
              <a:t>Le portfolio</a:t>
            </a:r>
            <a:endParaRPr lang="fr-FR" dirty="0">
              <a:solidFill>
                <a:srgbClr val="263440"/>
              </a:solidFill>
            </a:endParaRPr>
          </a:p>
        </p:txBody>
      </p:sp>
      <p:sp>
        <p:nvSpPr>
          <p:cNvPr id="7" name="Espace réservé du contenu 2">
            <a:extLst>
              <a:ext uri="{FF2B5EF4-FFF2-40B4-BE49-F238E27FC236}">
                <a16:creationId xmlns:a16="http://schemas.microsoft.com/office/drawing/2014/main" id="{E54EE2F1-586F-4700-97CE-D46DFDDA531F}"/>
              </a:ext>
            </a:extLst>
          </p:cNvPr>
          <p:cNvSpPr txBox="1">
            <a:spLocks/>
          </p:cNvSpPr>
          <p:nvPr/>
        </p:nvSpPr>
        <p:spPr>
          <a:xfrm>
            <a:off x="662940" y="1676603"/>
            <a:ext cx="10927699" cy="43044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a:lnSpc>
                <a:spcPct val="110000"/>
              </a:lnSpc>
              <a:spcAft>
                <a:spcPts val="2000"/>
              </a:spcAft>
            </a:pPr>
            <a:r>
              <a:rPr lang="fr-CA" sz="2000" dirty="0">
                <a:solidFill>
                  <a:srgbClr val="263440"/>
                </a:solidFill>
                <a:latin typeface="Avenir Next LT Pro" panose="020B0504020202020204" pitchFamily="34" charset="0"/>
              </a:rPr>
              <a:t>Les diverses actions clés proposées aux élèves pour faire pratiquer la lecture littéraire permettent de laisser des traces du processus de la compétence.</a:t>
            </a:r>
          </a:p>
          <a:p>
            <a:pPr lvl="1">
              <a:lnSpc>
                <a:spcPct val="110000"/>
              </a:lnSpc>
              <a:spcAft>
                <a:spcPts val="2000"/>
              </a:spcAft>
            </a:pPr>
            <a:r>
              <a:rPr lang="fr-CA" sz="2000" dirty="0">
                <a:solidFill>
                  <a:srgbClr val="263440"/>
                </a:solidFill>
                <a:latin typeface="Avenir Next LT Pro" panose="020B0504020202020204" pitchFamily="34" charset="0"/>
              </a:rPr>
              <a:t>Ces traces peuvent être réunies dans un portfolio afin d’être observées et évaluées à des fins d’apprentissage (rétroaction constructive sur le processus).</a:t>
            </a:r>
          </a:p>
        </p:txBody>
      </p:sp>
    </p:spTree>
    <p:extLst>
      <p:ext uri="{BB962C8B-B14F-4D97-AF65-F5344CB8AC3E}">
        <p14:creationId xmlns:p14="http://schemas.microsoft.com/office/powerpoint/2010/main" val="1489511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4965430" y="629268"/>
            <a:ext cx="6586491" cy="1286160"/>
          </a:xfrm>
        </p:spPr>
        <p:txBody>
          <a:bodyPr anchor="b">
            <a:normAutofit/>
          </a:bodyPr>
          <a:lstStyle/>
          <a:p>
            <a:r>
              <a:rPr lang="fr-CA" sz="3600" dirty="0">
                <a:latin typeface="Avenir Next LT Pro"/>
              </a:rPr>
              <a:t>Expérimentation du portfolio</a:t>
            </a:r>
            <a:endParaRPr lang="fr-CA" sz="3600" dirty="0">
              <a:latin typeface="Avenir Next LT Pro" panose="020B0504020202020204" pitchFamily="34" charset="0"/>
            </a:endParaRP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4965431" y="2438400"/>
            <a:ext cx="6586489" cy="3785419"/>
          </a:xfrm>
        </p:spPr>
        <p:txBody>
          <a:bodyPr vert="horz" lIns="91440" tIns="45720" rIns="91440" bIns="45720" rtlCol="0">
            <a:normAutofit/>
          </a:bodyPr>
          <a:lstStyle/>
          <a:p>
            <a:pPr>
              <a:spcAft>
                <a:spcPts val="1000"/>
              </a:spcAft>
            </a:pPr>
            <a:r>
              <a:rPr lang="fr-CA" sz="2400" dirty="0">
                <a:latin typeface="Avenir Next LT Pro"/>
              </a:rPr>
              <a:t>Objectifs</a:t>
            </a:r>
            <a:endParaRPr lang="fr-CA" sz="2400" dirty="0"/>
          </a:p>
          <a:p>
            <a:pPr>
              <a:spcAft>
                <a:spcPts val="1000"/>
              </a:spcAft>
            </a:pPr>
            <a:r>
              <a:rPr lang="fr-CA" sz="2400" dirty="0">
                <a:latin typeface="Avenir Next LT Pro"/>
              </a:rPr>
              <a:t> Structure du portfolio</a:t>
            </a:r>
          </a:p>
          <a:p>
            <a:pPr lvl="1">
              <a:spcAft>
                <a:spcPts val="1000"/>
              </a:spcAft>
              <a:buFont typeface="Arial" panose="02070309020205020404" pitchFamily="49" charset="0"/>
              <a:buChar char="•"/>
            </a:pPr>
            <a:r>
              <a:rPr lang="fr-CA" dirty="0">
                <a:latin typeface="Avenir Next LT Pro"/>
              </a:rPr>
              <a:t> Types d’activités </a:t>
            </a:r>
            <a:endParaRPr lang="fr-CA" dirty="0">
              <a:latin typeface="Avenir Next LT Pro" panose="020B0504020202020204" pitchFamily="34" charset="77"/>
            </a:endParaRPr>
          </a:p>
          <a:p>
            <a:pPr lvl="1">
              <a:spcAft>
                <a:spcPts val="1000"/>
              </a:spcAft>
              <a:buFont typeface="Arial" panose="02070309020205020404" pitchFamily="49" charset="0"/>
              <a:buChar char="•"/>
            </a:pPr>
            <a:r>
              <a:rPr lang="fr-CA" dirty="0">
                <a:latin typeface="Avenir Next LT Pro"/>
              </a:rPr>
              <a:t> Planification</a:t>
            </a:r>
          </a:p>
        </p:txBody>
      </p:sp>
      <p:pic>
        <p:nvPicPr>
          <p:cNvPr id="8" name="Image 7" descr="Une image contenant texte, table, personne, intérieur&#10;&#10;Description générée automatiquement">
            <a:extLst>
              <a:ext uri="{FF2B5EF4-FFF2-40B4-BE49-F238E27FC236}">
                <a16:creationId xmlns:a16="http://schemas.microsoft.com/office/drawing/2014/main" id="{008F9134-BC98-4C07-BA46-1A802C91E0B1}"/>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23691" r="31190" b="-1"/>
          <a:stretch/>
        </p:blipFill>
        <p:spPr>
          <a:xfrm>
            <a:off x="20" y="10"/>
            <a:ext cx="4635571" cy="6857990"/>
          </a:xfrm>
          <a:prstGeom prst="rect">
            <a:avLst/>
          </a:prstGeom>
          <a:effectLst/>
        </p:spPr>
      </p:pic>
      <p:cxnSp>
        <p:nvCxnSpPr>
          <p:cNvPr id="30" name="Straight Connector 32">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6B567"/>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34257D7-7C99-413D-B938-B089C6BB4674}"/>
              </a:ext>
            </a:extLst>
          </p:cNvPr>
          <p:cNvSpPr/>
          <p:nvPr/>
        </p:nvSpPr>
        <p:spPr>
          <a:xfrm>
            <a:off x="5080934" y="2069398"/>
            <a:ext cx="6470986" cy="45719"/>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191987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p:txBody>
          <a:bodyPr>
            <a:normAutofit/>
          </a:bodyPr>
          <a:lstStyle/>
          <a:p>
            <a:r>
              <a:rPr lang="fr-CA" sz="4000" dirty="0">
                <a:solidFill>
                  <a:srgbClr val="263440"/>
                </a:solidFill>
                <a:latin typeface="Avenir Next LT Pro"/>
              </a:rPr>
              <a:t>Expérimentation du portfolio (suite)</a:t>
            </a:r>
            <a:endParaRPr lang="fr-CA" sz="4000" dirty="0">
              <a:solidFill>
                <a:srgbClr val="263440"/>
              </a:solidFill>
              <a:latin typeface="Avenir Next LT Pro" panose="020B0504020202020204" pitchFamily="34" charset="0"/>
            </a:endParaRP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sz="half" idx="1"/>
          </p:nvPr>
        </p:nvSpPr>
        <p:spPr>
          <a:xfrm>
            <a:off x="838200" y="1825625"/>
            <a:ext cx="4178300" cy="4351338"/>
          </a:xfrm>
        </p:spPr>
        <p:txBody>
          <a:bodyPr vert="horz" lIns="91440" tIns="45720" rIns="91440" bIns="45720" rtlCol="0" anchor="t">
            <a:normAutofit/>
          </a:bodyPr>
          <a:lstStyle/>
          <a:p>
            <a:pPr>
              <a:spcAft>
                <a:spcPts val="1000"/>
              </a:spcAft>
            </a:pPr>
            <a:r>
              <a:rPr lang="fr-CA" sz="1800" dirty="0">
                <a:latin typeface="Avenir Next LT Pro"/>
              </a:rPr>
              <a:t> </a:t>
            </a:r>
            <a:r>
              <a:rPr lang="fr-CA" sz="2400" dirty="0">
                <a:solidFill>
                  <a:srgbClr val="263440"/>
                </a:solidFill>
                <a:latin typeface="Avenir Next LT Pro"/>
              </a:rPr>
              <a:t>Suivi des activités </a:t>
            </a:r>
            <a:endParaRPr lang="fr-FR" sz="2400" dirty="0">
              <a:solidFill>
                <a:srgbClr val="263440"/>
              </a:solidFill>
              <a:cs typeface="Calibri"/>
            </a:endParaRPr>
          </a:p>
          <a:p>
            <a:pPr lvl="1">
              <a:spcAft>
                <a:spcPts val="1000"/>
              </a:spcAft>
              <a:buFont typeface="Arial" panose="02070309020205020404" pitchFamily="49" charset="0"/>
              <a:buChar char="•"/>
            </a:pPr>
            <a:r>
              <a:rPr lang="fr-CA" sz="1800" dirty="0">
                <a:solidFill>
                  <a:srgbClr val="263440"/>
                </a:solidFill>
                <a:latin typeface="Avenir Next LT Pro"/>
              </a:rPr>
              <a:t> Outils de suivi </a:t>
            </a:r>
            <a:endParaRPr lang="fr-CA" sz="1800" dirty="0">
              <a:solidFill>
                <a:srgbClr val="263440"/>
              </a:solidFill>
              <a:latin typeface="Calibri" panose="020F0502020204030204"/>
              <a:cs typeface="Calibri"/>
            </a:endParaRPr>
          </a:p>
          <a:p>
            <a:pPr lvl="2">
              <a:spcAft>
                <a:spcPts val="1000"/>
              </a:spcAft>
            </a:pPr>
            <a:r>
              <a:rPr lang="fr-CA" sz="1800" dirty="0">
                <a:solidFill>
                  <a:srgbClr val="1FA699"/>
                </a:solidFill>
                <a:latin typeface="Avenir Next LT Pro"/>
              </a:rPr>
              <a:t>Feuille de route partagée</a:t>
            </a:r>
            <a:endParaRPr lang="fr-CA" sz="1800" dirty="0" err="1">
              <a:solidFill>
                <a:srgbClr val="1FA699"/>
              </a:solidFill>
              <a:latin typeface="Calibri" panose="020F0502020204030204"/>
              <a:cs typeface="Calibri"/>
            </a:endParaRPr>
          </a:p>
          <a:p>
            <a:pPr lvl="2">
              <a:lnSpc>
                <a:spcPct val="100000"/>
              </a:lnSpc>
              <a:spcAft>
                <a:spcPts val="1000"/>
              </a:spcAft>
            </a:pPr>
            <a:r>
              <a:rPr lang="fr-CA" sz="1800" dirty="0">
                <a:solidFill>
                  <a:srgbClr val="1FA699"/>
                </a:solidFill>
                <a:latin typeface="Avenir Next LT Pro"/>
              </a:rPr>
              <a:t>Résultats consignés dans un fichier personnel</a:t>
            </a:r>
            <a:endParaRPr lang="fr-CA" sz="1800" dirty="0">
              <a:solidFill>
                <a:srgbClr val="1FA699"/>
              </a:solidFill>
              <a:cs typeface="Calibri"/>
            </a:endParaRPr>
          </a:p>
          <a:p>
            <a:pPr lvl="1">
              <a:spcAft>
                <a:spcPts val="1000"/>
              </a:spcAft>
              <a:buFont typeface="Arial" panose="02070309020205020404" pitchFamily="49" charset="0"/>
              <a:buChar char="•"/>
            </a:pPr>
            <a:r>
              <a:rPr lang="fr-CA" sz="1800" dirty="0">
                <a:latin typeface="Avenir Next LT Pro"/>
              </a:rPr>
              <a:t> </a:t>
            </a:r>
            <a:r>
              <a:rPr lang="fr-CA" sz="1800" dirty="0">
                <a:solidFill>
                  <a:srgbClr val="263440"/>
                </a:solidFill>
                <a:latin typeface="Avenir Next LT Pro"/>
              </a:rPr>
              <a:t>Rétroactions et évaluation</a:t>
            </a:r>
          </a:p>
          <a:p>
            <a:pPr lvl="2">
              <a:spcAft>
                <a:spcPts val="1000"/>
              </a:spcAft>
            </a:pPr>
            <a:r>
              <a:rPr lang="fr-CA" sz="1800" dirty="0">
                <a:solidFill>
                  <a:srgbClr val="1FA699"/>
                </a:solidFill>
                <a:latin typeface="Avenir Next LT Pro"/>
              </a:rPr>
              <a:t>Commentaires audios</a:t>
            </a:r>
          </a:p>
          <a:p>
            <a:pPr lvl="2">
              <a:spcAft>
                <a:spcPts val="1000"/>
              </a:spcAft>
            </a:pPr>
            <a:r>
              <a:rPr lang="fr-CA" sz="1800" dirty="0">
                <a:solidFill>
                  <a:srgbClr val="1FA699"/>
                </a:solidFill>
                <a:latin typeface="Avenir Next LT Pro"/>
              </a:rPr>
              <a:t>Liste de commentaires à copier-coller</a:t>
            </a:r>
          </a:p>
          <a:p>
            <a:pPr lvl="2">
              <a:spcAft>
                <a:spcPts val="1000"/>
              </a:spcAft>
            </a:pPr>
            <a:r>
              <a:rPr lang="fr-CA" sz="1800" dirty="0">
                <a:solidFill>
                  <a:srgbClr val="1FA699"/>
                </a:solidFill>
                <a:latin typeface="Avenir Next LT Pro"/>
              </a:rPr>
              <a:t>Grilles</a:t>
            </a:r>
          </a:p>
        </p:txBody>
      </p:sp>
      <p:sp>
        <p:nvSpPr>
          <p:cNvPr id="7" name="Espace réservé du contenu 6">
            <a:extLst>
              <a:ext uri="{FF2B5EF4-FFF2-40B4-BE49-F238E27FC236}">
                <a16:creationId xmlns:a16="http://schemas.microsoft.com/office/drawing/2014/main" id="{4A3DDFDD-B4C0-C55A-D730-34D2DBBD5113}"/>
              </a:ext>
            </a:extLst>
          </p:cNvPr>
          <p:cNvSpPr>
            <a:spLocks noGrp="1"/>
          </p:cNvSpPr>
          <p:nvPr>
            <p:ph sz="half" idx="2"/>
          </p:nvPr>
        </p:nvSpPr>
        <p:spPr>
          <a:xfrm>
            <a:off x="5168900" y="1825625"/>
            <a:ext cx="6565900" cy="4351338"/>
          </a:xfrm>
        </p:spPr>
        <p:txBody>
          <a:bodyPr vert="horz" lIns="91440" tIns="45720" rIns="91440" bIns="45720" rtlCol="0" anchor="t">
            <a:normAutofit/>
          </a:bodyPr>
          <a:lstStyle/>
          <a:p>
            <a:pPr marL="0" indent="0" algn="ctr">
              <a:buNone/>
            </a:pPr>
            <a:r>
              <a:rPr lang="fr-FR" sz="1800" dirty="0">
                <a:solidFill>
                  <a:srgbClr val="263440"/>
                </a:solidFill>
                <a:latin typeface="Avenir Next LT Pro"/>
              </a:rPr>
              <a:t>Extrait d'une feuille de route partagée aux élèves</a:t>
            </a:r>
            <a:endParaRPr lang="fr-FR" sz="1800" dirty="0">
              <a:solidFill>
                <a:srgbClr val="263440"/>
              </a:solidFill>
              <a:cs typeface="Calibri"/>
            </a:endParaRPr>
          </a:p>
          <a:p>
            <a:endParaRPr lang="fr-FR" sz="1800" dirty="0">
              <a:solidFill>
                <a:srgbClr val="1FA699"/>
              </a:solidFill>
              <a:cs typeface="Calibri"/>
            </a:endParaRPr>
          </a:p>
          <a:p>
            <a:endParaRPr lang="fr-FR" dirty="0">
              <a:cs typeface="Calibri"/>
            </a:endParaRPr>
          </a:p>
        </p:txBody>
      </p:sp>
      <p:sp>
        <p:nvSpPr>
          <p:cNvPr id="6" name="ZoneTexte 5">
            <a:extLst>
              <a:ext uri="{FF2B5EF4-FFF2-40B4-BE49-F238E27FC236}">
                <a16:creationId xmlns:a16="http://schemas.microsoft.com/office/drawing/2014/main" id="{FF45FB25-28C9-3CB3-131F-6A5DDC9770E3}"/>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fr-FR" dirty="0">
              <a:cs typeface="Calibri"/>
            </a:endParaRPr>
          </a:p>
        </p:txBody>
      </p:sp>
      <p:pic>
        <p:nvPicPr>
          <p:cNvPr id="14" name="Image 14" descr="Une image contenant table&#10;&#10;Description générée automatiquement">
            <a:extLst>
              <a:ext uri="{FF2B5EF4-FFF2-40B4-BE49-F238E27FC236}">
                <a16:creationId xmlns:a16="http://schemas.microsoft.com/office/drawing/2014/main" id="{28236203-75D1-B624-17EC-1121607A70D1}"/>
              </a:ext>
            </a:extLst>
          </p:cNvPr>
          <p:cNvPicPr>
            <a:picLocks noChangeAspect="1"/>
          </p:cNvPicPr>
          <p:nvPr/>
        </p:nvPicPr>
        <p:blipFill>
          <a:blip r:embed="rId3"/>
          <a:stretch>
            <a:fillRect/>
          </a:stretch>
        </p:blipFill>
        <p:spPr>
          <a:xfrm>
            <a:off x="5232400" y="2412900"/>
            <a:ext cx="6400800" cy="3403800"/>
          </a:xfrm>
          <a:prstGeom prst="rect">
            <a:avLst/>
          </a:prstGeom>
        </p:spPr>
      </p:pic>
    </p:spTree>
    <p:extLst>
      <p:ext uri="{BB962C8B-B14F-4D97-AF65-F5344CB8AC3E}">
        <p14:creationId xmlns:p14="http://schemas.microsoft.com/office/powerpoint/2010/main" val="3374778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838200" y="286873"/>
            <a:ext cx="10515600" cy="1325563"/>
          </a:xfrm>
        </p:spPr>
        <p:txBody>
          <a:bodyPr>
            <a:normAutofit/>
          </a:bodyPr>
          <a:lstStyle/>
          <a:p>
            <a:r>
              <a:rPr lang="fr-CA" sz="3200" dirty="0">
                <a:solidFill>
                  <a:srgbClr val="263440"/>
                </a:solidFill>
                <a:latin typeface="Avenir Next LT Pro" panose="020B0504020202020204" pitchFamily="34" charset="77"/>
              </a:rPr>
              <a:t>Bilan de l’expérimentation</a:t>
            </a:r>
          </a:p>
        </p:txBody>
      </p:sp>
      <p:graphicFrame>
        <p:nvGraphicFramePr>
          <p:cNvPr id="5" name="Espace réservé du contenu 2">
            <a:extLst>
              <a:ext uri="{FF2B5EF4-FFF2-40B4-BE49-F238E27FC236}">
                <a16:creationId xmlns:a16="http://schemas.microsoft.com/office/drawing/2014/main" id="{E8EDDA11-C9EA-A20D-1C83-DA6C56B83692}"/>
              </a:ext>
            </a:extLst>
          </p:cNvPr>
          <p:cNvGraphicFramePr>
            <a:graphicFrameLocks noGrp="1"/>
          </p:cNvGraphicFramePr>
          <p:nvPr>
            <p:ph idx="1"/>
            <p:extLst>
              <p:ext uri="{D42A27DB-BD31-4B8C-83A1-F6EECF244321}">
                <p14:modId xmlns:p14="http://schemas.microsoft.com/office/powerpoint/2010/main" val="2267944389"/>
              </p:ext>
            </p:extLst>
          </p:nvPr>
        </p:nvGraphicFramePr>
        <p:xfrm>
          <a:off x="838200" y="1371600"/>
          <a:ext cx="10515600" cy="4663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re 1">
            <a:extLst>
              <a:ext uri="{FF2B5EF4-FFF2-40B4-BE49-F238E27FC236}">
                <a16:creationId xmlns:a16="http://schemas.microsoft.com/office/drawing/2014/main" id="{F01115F1-37EF-4C65-B678-08C7D7CB92E5}"/>
              </a:ext>
            </a:extLst>
          </p:cNvPr>
          <p:cNvSpPr txBox="1">
            <a:spLocks/>
          </p:cNvSpPr>
          <p:nvPr/>
        </p:nvSpPr>
        <p:spPr>
          <a:xfrm>
            <a:off x="7863840" y="5577840"/>
            <a:ext cx="3831325" cy="14116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r>
              <a:rPr lang="fr-CA" sz="2400" dirty="0">
                <a:solidFill>
                  <a:srgbClr val="1FA699"/>
                </a:solidFill>
                <a:latin typeface="Lucida Handwriting" panose="03010101010101010101" pitchFamily="66" charset="77"/>
              </a:rPr>
              <a:t>Défis et conseils …</a:t>
            </a:r>
            <a:endParaRPr lang="fr-FR" sz="2800" dirty="0">
              <a:latin typeface="Lucida Handwriting" panose="03010101010101010101" pitchFamily="66" charset="77"/>
            </a:endParaRPr>
          </a:p>
        </p:txBody>
      </p:sp>
    </p:spTree>
    <p:extLst>
      <p:ext uri="{BB962C8B-B14F-4D97-AF65-F5344CB8AC3E}">
        <p14:creationId xmlns:p14="http://schemas.microsoft.com/office/powerpoint/2010/main" val="2079583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98C4DE1F-2B35-2A4A-763F-646EE0E7F865}"/>
              </a:ext>
            </a:extLst>
          </p:cNvPr>
          <p:cNvPicPr>
            <a:picLocks noChangeAspect="1"/>
          </p:cNvPicPr>
          <p:nvPr/>
        </p:nvPicPr>
        <p:blipFill rotWithShape="1">
          <a:blip r:embed="rId2"/>
          <a:srcRect l="54167" t="45202" r="27957" b="11456"/>
          <a:stretch/>
        </p:blipFill>
        <p:spPr>
          <a:xfrm>
            <a:off x="7547754" y="461039"/>
            <a:ext cx="3916707" cy="5935921"/>
          </a:xfrm>
          <a:prstGeom prst="rect">
            <a:avLst/>
          </a:prstGeom>
        </p:spPr>
      </p:pic>
      <p:sp>
        <p:nvSpPr>
          <p:cNvPr id="11" name="Rectangle 10">
            <a:extLst>
              <a:ext uri="{FF2B5EF4-FFF2-40B4-BE49-F238E27FC236}">
                <a16:creationId xmlns:a16="http://schemas.microsoft.com/office/drawing/2014/main" id="{77F7D24F-767F-4AE8-8CC9-BA434CE7EC20}"/>
              </a:ext>
            </a:extLst>
          </p:cNvPr>
          <p:cNvSpPr/>
          <p:nvPr/>
        </p:nvSpPr>
        <p:spPr>
          <a:xfrm>
            <a:off x="7923426" y="5415219"/>
            <a:ext cx="2096764" cy="938234"/>
          </a:xfrm>
          <a:prstGeom prst="rect">
            <a:avLst/>
          </a:prstGeom>
          <a:noFill/>
          <a:ln w="12700">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82214211-E0D7-40A9-87C0-7ABB64F0FE4D}"/>
              </a:ext>
            </a:extLst>
          </p:cNvPr>
          <p:cNvSpPr/>
          <p:nvPr/>
        </p:nvSpPr>
        <p:spPr>
          <a:xfrm>
            <a:off x="7625550" y="2062647"/>
            <a:ext cx="3761117" cy="1676603"/>
          </a:xfrm>
          <a:prstGeom prst="rect">
            <a:avLst/>
          </a:prstGeom>
          <a:noFill/>
          <a:ln w="12700">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itre 1">
            <a:extLst>
              <a:ext uri="{FF2B5EF4-FFF2-40B4-BE49-F238E27FC236}">
                <a16:creationId xmlns:a16="http://schemas.microsoft.com/office/drawing/2014/main" id="{27DB965B-E968-492F-A303-7422DBD70364}"/>
              </a:ext>
            </a:extLst>
          </p:cNvPr>
          <p:cNvSpPr>
            <a:spLocks noGrp="1"/>
          </p:cNvSpPr>
          <p:nvPr>
            <p:ph type="title"/>
          </p:nvPr>
        </p:nvSpPr>
        <p:spPr>
          <a:xfrm>
            <a:off x="831851" y="1709738"/>
            <a:ext cx="6111210" cy="2852737"/>
          </a:xfrm>
        </p:spPr>
        <p:txBody>
          <a:bodyPr>
            <a:normAutofit/>
          </a:bodyPr>
          <a:lstStyle/>
          <a:p>
            <a:r>
              <a:rPr lang="fr-FR" sz="3200" dirty="0">
                <a:solidFill>
                  <a:srgbClr val="263440"/>
                </a:solidFill>
                <a:latin typeface="Avenir Next LT Pro" panose="020B0504020202020204" pitchFamily="34" charset="77"/>
              </a:rPr>
              <a:t>Le texte d’invention, un moyen de faire pratiquer les postures de lecture et les savoir-être</a:t>
            </a:r>
          </a:p>
        </p:txBody>
      </p:sp>
      <p:sp>
        <p:nvSpPr>
          <p:cNvPr id="14" name="Espace réservé du texte 2">
            <a:extLst>
              <a:ext uri="{FF2B5EF4-FFF2-40B4-BE49-F238E27FC236}">
                <a16:creationId xmlns:a16="http://schemas.microsoft.com/office/drawing/2014/main" id="{9181FF21-D71C-409B-A9CD-98C09D7DB0E3}"/>
              </a:ext>
            </a:extLst>
          </p:cNvPr>
          <p:cNvSpPr txBox="1">
            <a:spLocks/>
          </p:cNvSpPr>
          <p:nvPr/>
        </p:nvSpPr>
        <p:spPr>
          <a:xfrm>
            <a:off x="831850" y="4589463"/>
            <a:ext cx="5756641" cy="15001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solidFill>
                  <a:srgbClr val="1FA699"/>
                </a:solidFill>
                <a:latin typeface="Avenir Next LT Pro" panose="020B0504020202020204" pitchFamily="34" charset="0"/>
              </a:rPr>
              <a:t>Andrée-Anne Clermont</a:t>
            </a:r>
          </a:p>
          <a:p>
            <a:pPr marL="0" indent="0">
              <a:buNone/>
            </a:pPr>
            <a:r>
              <a:rPr lang="fr-FR" sz="1800" dirty="0">
                <a:solidFill>
                  <a:srgbClr val="1FA699"/>
                </a:solidFill>
                <a:latin typeface="Avenir Next LT Pro" panose="020B0504020202020204" pitchFamily="34" charset="0"/>
              </a:rPr>
              <a:t>Collège Ahuntsic</a:t>
            </a:r>
          </a:p>
        </p:txBody>
      </p:sp>
    </p:spTree>
    <p:extLst>
      <p:ext uri="{BB962C8B-B14F-4D97-AF65-F5344CB8AC3E}">
        <p14:creationId xmlns:p14="http://schemas.microsoft.com/office/powerpoint/2010/main" val="1860168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B0022A2E-5D53-417C-8F20-DD5B81CFF620}"/>
              </a:ext>
            </a:extLst>
          </p:cNvPr>
          <p:cNvSpPr>
            <a:spLocks noGrp="1"/>
          </p:cNvSpPr>
          <p:nvPr>
            <p:ph type="title"/>
          </p:nvPr>
        </p:nvSpPr>
        <p:spPr>
          <a:xfrm>
            <a:off x="866275" y="629266"/>
            <a:ext cx="9790840" cy="1676603"/>
          </a:xfrm>
        </p:spPr>
        <p:txBody>
          <a:bodyPr>
            <a:normAutofit/>
          </a:bodyPr>
          <a:lstStyle/>
          <a:p>
            <a:r>
              <a:rPr lang="fr-CA" sz="3600" dirty="0">
                <a:solidFill>
                  <a:srgbClr val="263440"/>
                </a:solidFill>
                <a:latin typeface="Avenir Next LT Pro"/>
              </a:rPr>
              <a:t>Textes d’invention et savoir-être propres aux différentes postures</a:t>
            </a:r>
            <a:endParaRPr lang="fr-FR" sz="3600" dirty="0">
              <a:solidFill>
                <a:srgbClr val="263440"/>
              </a:solidFill>
            </a:endParaRPr>
          </a:p>
        </p:txBody>
      </p:sp>
      <p:sp>
        <p:nvSpPr>
          <p:cNvPr id="9" name="Espace réservé du contenu 2">
            <a:extLst>
              <a:ext uri="{FF2B5EF4-FFF2-40B4-BE49-F238E27FC236}">
                <a16:creationId xmlns:a16="http://schemas.microsoft.com/office/drawing/2014/main" id="{D23D5C63-DEA4-4ADF-AD11-EDB1ABC06ECA}"/>
              </a:ext>
            </a:extLst>
          </p:cNvPr>
          <p:cNvSpPr>
            <a:spLocks noGrp="1"/>
          </p:cNvSpPr>
          <p:nvPr>
            <p:ph idx="1"/>
          </p:nvPr>
        </p:nvSpPr>
        <p:spPr>
          <a:xfrm>
            <a:off x="863661" y="2553519"/>
            <a:ext cx="9712098" cy="3675215"/>
          </a:xfrm>
        </p:spPr>
        <p:txBody>
          <a:bodyPr>
            <a:normAutofit/>
          </a:bodyPr>
          <a:lstStyle/>
          <a:p>
            <a:pPr>
              <a:lnSpc>
                <a:spcPct val="110000"/>
              </a:lnSpc>
              <a:spcAft>
                <a:spcPts val="2000"/>
              </a:spcAft>
            </a:pPr>
            <a:r>
              <a:rPr lang="fr-CA" sz="2000" dirty="0">
                <a:solidFill>
                  <a:srgbClr val="263440"/>
                </a:solidFill>
                <a:latin typeface="Avenir Next LT Pro" panose="020B0504020202020204" pitchFamily="34" charset="0"/>
              </a:rPr>
              <a:t>Les textes d’invention sont des créations dont le sujet est l’œuvre littéraire. </a:t>
            </a:r>
          </a:p>
          <a:p>
            <a:pPr>
              <a:lnSpc>
                <a:spcPct val="110000"/>
              </a:lnSpc>
              <a:spcAft>
                <a:spcPts val="2000"/>
              </a:spcAft>
            </a:pPr>
            <a:r>
              <a:rPr lang="fr-CA" sz="2000" dirty="0">
                <a:solidFill>
                  <a:srgbClr val="263440"/>
                </a:solidFill>
                <a:latin typeface="Avenir Next LT Pro" panose="020B0504020202020204" pitchFamily="34" charset="0"/>
              </a:rPr>
              <a:t>Ils visent à approcher l’œuvre par un processus créatif afin de mieux d’appréhender celle-ci.</a:t>
            </a:r>
          </a:p>
          <a:p>
            <a:pPr>
              <a:lnSpc>
                <a:spcPct val="110000"/>
              </a:lnSpc>
              <a:spcAft>
                <a:spcPts val="2000"/>
              </a:spcAft>
            </a:pPr>
            <a:r>
              <a:rPr lang="fr-CA" sz="2000" dirty="0">
                <a:solidFill>
                  <a:srgbClr val="263440"/>
                </a:solidFill>
                <a:latin typeface="Avenir Next LT Pro" panose="020B0504020202020204" pitchFamily="34" charset="0"/>
              </a:rPr>
              <a:t>Ils peuvent s’inscrire dans différentes postures de lecture et impliquent presque toujours la mobilisation de plusieurs savoir-être.</a:t>
            </a:r>
          </a:p>
        </p:txBody>
      </p:sp>
    </p:spTree>
    <p:extLst>
      <p:ext uri="{BB962C8B-B14F-4D97-AF65-F5344CB8AC3E}">
        <p14:creationId xmlns:p14="http://schemas.microsoft.com/office/powerpoint/2010/main" val="1486145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3">
            <a:extLst>
              <a:ext uri="{FF2B5EF4-FFF2-40B4-BE49-F238E27FC236}">
                <a16:creationId xmlns:a16="http://schemas.microsoft.com/office/drawing/2014/main" id="{360E8C21-8E9B-FDEA-8E38-B3CC93FFBFA9}"/>
              </a:ext>
            </a:extLst>
          </p:cNvPr>
          <p:cNvPicPr>
            <a:picLocks noChangeAspect="1"/>
          </p:cNvPicPr>
          <p:nvPr/>
        </p:nvPicPr>
        <p:blipFill rotWithShape="1">
          <a:blip r:embed="rId2"/>
          <a:srcRect l="53702" t="31926" r="27957" b="8640"/>
          <a:stretch/>
        </p:blipFill>
        <p:spPr>
          <a:xfrm>
            <a:off x="7916654" y="157492"/>
            <a:ext cx="3230089" cy="6543015"/>
          </a:xfrm>
          <a:prstGeom prst="rect">
            <a:avLst/>
          </a:prstGeom>
          <a:ln>
            <a:solidFill>
              <a:schemeClr val="bg1">
                <a:lumMod val="65000"/>
              </a:schemeClr>
            </a:solidFill>
          </a:ln>
        </p:spPr>
      </p:pic>
      <p:sp>
        <p:nvSpPr>
          <p:cNvPr id="4" name="ZoneTexte 3">
            <a:extLst>
              <a:ext uri="{FF2B5EF4-FFF2-40B4-BE49-F238E27FC236}">
                <a16:creationId xmlns:a16="http://schemas.microsoft.com/office/drawing/2014/main" id="{05843BF8-E3CC-4E3F-B1C7-4B428D8AD8C2}"/>
              </a:ext>
            </a:extLst>
          </p:cNvPr>
          <p:cNvSpPr txBox="1"/>
          <p:nvPr/>
        </p:nvSpPr>
        <p:spPr>
          <a:xfrm>
            <a:off x="667263" y="864973"/>
            <a:ext cx="6858001" cy="5447645"/>
          </a:xfrm>
          <a:prstGeom prst="rect">
            <a:avLst/>
          </a:prstGeom>
          <a:noFill/>
        </p:spPr>
        <p:txBody>
          <a:bodyPr wrap="square" rtlCol="0">
            <a:spAutoFit/>
          </a:bodyPr>
          <a:lstStyle/>
          <a:p>
            <a:r>
              <a:rPr lang="fr-CA" sz="2400" dirty="0">
                <a:solidFill>
                  <a:srgbClr val="263440"/>
                </a:solidFill>
                <a:latin typeface="Avenir Next LT Pro" panose="020B0504020202020204" pitchFamily="34" charset="0"/>
              </a:rPr>
              <a:t>Vue d’ensemble de l’approche</a:t>
            </a:r>
          </a:p>
          <a:p>
            <a:r>
              <a:rPr lang="fr-CA" dirty="0">
                <a:solidFill>
                  <a:srgbClr val="263440"/>
                </a:solidFill>
                <a:latin typeface="Avenir Next LT Pro" panose="020B0504020202020204" pitchFamily="34" charset="0"/>
                <a:hlinkClick r:id="rId3">
                  <a:extLst>
                    <a:ext uri="{A12FA001-AC4F-418D-AE19-62706E023703}">
                      <ahyp:hlinkClr xmlns:ahyp="http://schemas.microsoft.com/office/drawing/2018/hyperlinkcolor" val="tx"/>
                    </a:ext>
                  </a:extLst>
                </a:hlinkClick>
              </a:rPr>
              <a:t>Infographie interactive</a:t>
            </a:r>
            <a:endParaRPr lang="fr-CA" dirty="0">
              <a:solidFill>
                <a:srgbClr val="263440"/>
              </a:solidFill>
              <a:latin typeface="Avenir Next LT Pro" panose="020B0504020202020204" pitchFamily="34" charset="0"/>
            </a:endParaRPr>
          </a:p>
          <a:p>
            <a:endParaRPr lang="fr-CA" sz="2400" i="1" dirty="0">
              <a:solidFill>
                <a:srgbClr val="263440"/>
              </a:solidFill>
              <a:latin typeface="Avenir Next LT Pro" panose="020B0504020202020204" pitchFamily="34" charset="0"/>
            </a:endParaRPr>
          </a:p>
          <a:p>
            <a:endParaRPr lang="fr-CA" sz="2400" i="1" dirty="0">
              <a:solidFill>
                <a:srgbClr val="263440"/>
              </a:solidFill>
              <a:latin typeface="Avenir Next LT Pro" panose="020B0504020202020204" pitchFamily="34" charset="0"/>
            </a:endParaRPr>
          </a:p>
          <a:p>
            <a:pPr marL="342900" indent="-342900">
              <a:buFontTx/>
              <a:buChar char="-"/>
            </a:pPr>
            <a:r>
              <a:rPr lang="fr-CA" sz="2400" dirty="0">
                <a:solidFill>
                  <a:srgbClr val="263440"/>
                </a:solidFill>
                <a:latin typeface="Avenir Next LT Pro" panose="020B0504020202020204" pitchFamily="34" charset="0"/>
              </a:rPr>
              <a:t>Se représenter en quoi consiste la LL</a:t>
            </a:r>
          </a:p>
          <a:p>
            <a:endParaRPr lang="fr-CA" sz="2400" dirty="0">
              <a:solidFill>
                <a:srgbClr val="263440"/>
              </a:solidFill>
              <a:latin typeface="Avenir Next LT Pro" panose="020B0504020202020204" pitchFamily="34" charset="0"/>
            </a:endParaRPr>
          </a:p>
          <a:p>
            <a:pPr marL="342900" indent="-342900">
              <a:buFontTx/>
              <a:buChar char="-"/>
            </a:pPr>
            <a:r>
              <a:rPr lang="fr-CA" sz="2400" dirty="0">
                <a:solidFill>
                  <a:srgbClr val="263440"/>
                </a:solidFill>
                <a:latin typeface="Avenir Next LT Pro" panose="020B0504020202020204" pitchFamily="34" charset="0"/>
              </a:rPr>
              <a:t>S’appuyer sur la planification et l’évaluation pour développer l’autonomie en lecture</a:t>
            </a:r>
          </a:p>
          <a:p>
            <a:pPr marL="800100" lvl="1" indent="-342900">
              <a:buFontTx/>
              <a:buChar char="-"/>
            </a:pPr>
            <a:r>
              <a:rPr lang="fr-CA" dirty="0">
                <a:solidFill>
                  <a:srgbClr val="263440"/>
                </a:solidFill>
                <a:latin typeface="Avenir Next LT Pro" panose="020B0504020202020204" pitchFamily="34" charset="0"/>
              </a:rPr>
              <a:t>Alignement pédagogique</a:t>
            </a:r>
          </a:p>
          <a:p>
            <a:pPr lvl="1"/>
            <a:endParaRPr lang="fr-CA" dirty="0">
              <a:solidFill>
                <a:srgbClr val="263440"/>
              </a:solidFill>
              <a:latin typeface="Avenir Next LT Pro" panose="020B0504020202020204" pitchFamily="34" charset="0"/>
            </a:endParaRPr>
          </a:p>
          <a:p>
            <a:pPr marL="342900" indent="-342900">
              <a:buFontTx/>
              <a:buChar char="-"/>
            </a:pPr>
            <a:r>
              <a:rPr lang="fr-CA" sz="2400" dirty="0">
                <a:solidFill>
                  <a:srgbClr val="263440"/>
                </a:solidFill>
                <a:latin typeface="Avenir Next LT Pro" panose="020B0504020202020204" pitchFamily="34" charset="0"/>
              </a:rPr>
              <a:t>S’appuyer sur des principes et moyens d’enseignement pour développer l’autonomie en lecture</a:t>
            </a:r>
          </a:p>
          <a:p>
            <a:pPr marL="800100" lvl="1" indent="-342900">
              <a:buFontTx/>
              <a:buChar char="-"/>
            </a:pPr>
            <a:r>
              <a:rPr lang="fr-CA" dirty="0">
                <a:solidFill>
                  <a:srgbClr val="263440"/>
                </a:solidFill>
                <a:latin typeface="Avenir Next LT Pro" panose="020B0504020202020204" pitchFamily="34" charset="0"/>
              </a:rPr>
              <a:t>Enseignement explicite</a:t>
            </a:r>
          </a:p>
          <a:p>
            <a:pPr marL="800100" lvl="1" indent="-342900">
              <a:buFontTx/>
              <a:buChar char="-"/>
            </a:pPr>
            <a:r>
              <a:rPr lang="fr-CA" dirty="0">
                <a:solidFill>
                  <a:srgbClr val="263440"/>
                </a:solidFill>
                <a:latin typeface="Avenir Next LT Pro" panose="020B0504020202020204" pitchFamily="34" charset="0"/>
              </a:rPr>
              <a:t>Pédagogie active</a:t>
            </a:r>
          </a:p>
          <a:p>
            <a:pPr marL="800100" lvl="1" indent="-342900">
              <a:buFontTx/>
              <a:buChar char="-"/>
            </a:pPr>
            <a:r>
              <a:rPr lang="fr-CA" dirty="0">
                <a:solidFill>
                  <a:srgbClr val="263440"/>
                </a:solidFill>
                <a:latin typeface="Avenir Next LT Pro" panose="020B0504020202020204" pitchFamily="34" charset="0"/>
              </a:rPr>
              <a:t>Pratiques réflexives</a:t>
            </a:r>
          </a:p>
        </p:txBody>
      </p:sp>
    </p:spTree>
    <p:extLst>
      <p:ext uri="{BB962C8B-B14F-4D97-AF65-F5344CB8AC3E}">
        <p14:creationId xmlns:p14="http://schemas.microsoft.com/office/powerpoint/2010/main" val="3545512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Une image contenant personne, intérieur&#10;&#10;Description générée automatiquement">
            <a:extLst>
              <a:ext uri="{FF2B5EF4-FFF2-40B4-BE49-F238E27FC236}">
                <a16:creationId xmlns:a16="http://schemas.microsoft.com/office/drawing/2014/main" id="{5D5F519D-F339-46E3-A0BA-2AE16EA85345}"/>
              </a:ext>
            </a:extLst>
          </p:cNvPr>
          <p:cNvPicPr>
            <a:picLocks noChangeAspect="1"/>
          </p:cNvPicPr>
          <p:nvPr/>
        </p:nvPicPr>
        <p:blipFill rotWithShape="1">
          <a:blip r:embed="rId2">
            <a:alphaModFix amt="70000"/>
            <a:extLst>
              <a:ext uri="{28A0092B-C50C-407E-A947-70E740481C1C}">
                <a14:useLocalDpi xmlns:a14="http://schemas.microsoft.com/office/drawing/2010/main" val="0"/>
              </a:ext>
            </a:extLst>
          </a:blip>
          <a:srcRect l="845" t="5820" r="-845"/>
          <a:stretch/>
        </p:blipFill>
        <p:spPr>
          <a:xfrm>
            <a:off x="7717972" y="399143"/>
            <a:ext cx="3635828" cy="2051496"/>
          </a:xfrm>
          <a:prstGeom prst="rect">
            <a:avLst/>
          </a:prstGeom>
        </p:spPr>
      </p:pic>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838200" y="572830"/>
            <a:ext cx="10515600" cy="1325563"/>
          </a:xfrm>
        </p:spPr>
        <p:txBody>
          <a:bodyPr/>
          <a:lstStyle/>
          <a:p>
            <a:r>
              <a:rPr lang="fr-CA" dirty="0">
                <a:solidFill>
                  <a:srgbClr val="263440"/>
                </a:solidFill>
                <a:latin typeface="Avenir Next LT Pro" panose="020B0504020202020204" pitchFamily="34" charset="77"/>
              </a:rPr>
              <a:t>Exercice réalisé</a:t>
            </a: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838201" y="1894114"/>
            <a:ext cx="10515600" cy="4564743"/>
          </a:xfrm>
        </p:spPr>
        <p:txBody>
          <a:bodyPr numCol="2">
            <a:normAutofit fontScale="92500" lnSpcReduction="20000"/>
          </a:bodyPr>
          <a:lstStyle/>
          <a:p>
            <a:pPr>
              <a:lnSpc>
                <a:spcPct val="130000"/>
              </a:lnSpc>
              <a:spcAft>
                <a:spcPts val="1000"/>
              </a:spcAft>
            </a:pPr>
            <a:r>
              <a:rPr lang="fr-FR" sz="2000" dirty="0">
                <a:solidFill>
                  <a:srgbClr val="263440"/>
                </a:solidFill>
                <a:latin typeface="Avenir Next LT Pro" panose="020B0504020202020204" pitchFamily="34" charset="77"/>
              </a:rPr>
              <a:t>Contexte</a:t>
            </a:r>
          </a:p>
          <a:p>
            <a:pPr>
              <a:lnSpc>
                <a:spcPct val="130000"/>
              </a:lnSpc>
              <a:spcAft>
                <a:spcPts val="1000"/>
              </a:spcAft>
            </a:pPr>
            <a:r>
              <a:rPr lang="fr-FR" sz="2000" dirty="0">
                <a:solidFill>
                  <a:srgbClr val="263440"/>
                </a:solidFill>
                <a:latin typeface="Avenir Next LT Pro" panose="020B0504020202020204" pitchFamily="34" charset="77"/>
              </a:rPr>
              <a:t>Œuvre : </a:t>
            </a:r>
            <a:r>
              <a:rPr lang="fr-FR" sz="2000" i="1" dirty="0">
                <a:solidFill>
                  <a:srgbClr val="263440"/>
                </a:solidFill>
                <a:latin typeface="Avenir Next LT Pro" panose="020B0504020202020204" pitchFamily="34" charset="77"/>
              </a:rPr>
              <a:t>La femme qui fuit</a:t>
            </a:r>
          </a:p>
          <a:p>
            <a:pPr>
              <a:lnSpc>
                <a:spcPct val="130000"/>
              </a:lnSpc>
              <a:spcAft>
                <a:spcPts val="1000"/>
              </a:spcAft>
            </a:pPr>
            <a:r>
              <a:rPr lang="fr-FR" sz="2000" dirty="0">
                <a:solidFill>
                  <a:srgbClr val="263440"/>
                </a:solidFill>
                <a:latin typeface="Avenir Next LT Pro" panose="020B0504020202020204" pitchFamily="34" charset="77"/>
              </a:rPr>
              <a:t>Activités faites préalablement</a:t>
            </a:r>
          </a:p>
          <a:p>
            <a:pPr>
              <a:lnSpc>
                <a:spcPct val="130000"/>
              </a:lnSpc>
              <a:spcAft>
                <a:spcPts val="1000"/>
              </a:spcAft>
            </a:pPr>
            <a:r>
              <a:rPr lang="fr-FR" sz="2000" dirty="0">
                <a:solidFill>
                  <a:srgbClr val="263440"/>
                </a:solidFill>
                <a:latin typeface="Avenir Next LT Pro" panose="020B0504020202020204" pitchFamily="34" charset="77"/>
              </a:rPr>
              <a:t>Type d’évaluation : rédaction</a:t>
            </a:r>
            <a:endParaRPr lang="fr-FR" sz="2000" dirty="0">
              <a:solidFill>
                <a:srgbClr val="263440"/>
              </a:solidFill>
              <a:highlight>
                <a:srgbClr val="FFFF00"/>
              </a:highlight>
              <a:latin typeface="Avenir Next LT Pro" panose="020B0504020202020204" pitchFamily="34" charset="77"/>
            </a:endParaRPr>
          </a:p>
          <a:p>
            <a:pPr>
              <a:lnSpc>
                <a:spcPct val="130000"/>
              </a:lnSpc>
              <a:spcAft>
                <a:spcPts val="1000"/>
              </a:spcAft>
            </a:pPr>
            <a:r>
              <a:rPr lang="fr-FR" sz="2000" dirty="0">
                <a:solidFill>
                  <a:srgbClr val="263440"/>
                </a:solidFill>
                <a:latin typeface="Avenir Next LT Pro" panose="020B0504020202020204" pitchFamily="34" charset="77"/>
              </a:rPr>
              <a:t>Sujet/point de départ : </a:t>
            </a:r>
            <a:br>
              <a:rPr lang="fr-FR" sz="2000" dirty="0">
                <a:solidFill>
                  <a:srgbClr val="263440"/>
                </a:solidFill>
                <a:latin typeface="Avenir Next LT Pro" panose="020B0504020202020204" pitchFamily="34" charset="77"/>
              </a:rPr>
            </a:br>
            <a:r>
              <a:rPr lang="fr-FR" sz="1800" dirty="0">
                <a:solidFill>
                  <a:srgbClr val="263440"/>
                </a:solidFill>
                <a:latin typeface="Avenir Next LT Pro" panose="020B0504020202020204" pitchFamily="34" charset="77"/>
              </a:rPr>
              <a:t>Réflexion de deux personnages </a:t>
            </a:r>
            <a:br>
              <a:rPr lang="fr-FR" sz="1800" dirty="0">
                <a:solidFill>
                  <a:srgbClr val="263440"/>
                </a:solidFill>
                <a:latin typeface="Avenir Next LT Pro" panose="020B0504020202020204" pitchFamily="34" charset="77"/>
              </a:rPr>
            </a:br>
            <a:r>
              <a:rPr lang="fr-FR" sz="1800" dirty="0">
                <a:solidFill>
                  <a:srgbClr val="263440"/>
                </a:solidFill>
                <a:latin typeface="Avenir Next LT Pro" panose="020B0504020202020204" pitchFamily="34" charset="77"/>
              </a:rPr>
              <a:t>(un imposé, un au choix) sur leur destin à partir d’un moment charnière du texte et prenant </a:t>
            </a:r>
            <a:br>
              <a:rPr lang="fr-FR" sz="1800" dirty="0">
                <a:solidFill>
                  <a:srgbClr val="263440"/>
                </a:solidFill>
                <a:latin typeface="Avenir Next LT Pro" panose="020B0504020202020204" pitchFamily="34" charset="77"/>
              </a:rPr>
            </a:br>
            <a:r>
              <a:rPr lang="fr-FR" sz="1800" dirty="0">
                <a:solidFill>
                  <a:srgbClr val="263440"/>
                </a:solidFill>
                <a:latin typeface="Avenir Next LT Pro" panose="020B0504020202020204" pitchFamily="34" charset="77"/>
              </a:rPr>
              <a:t>appui sur une citation de l’œuvre (tremplin)</a:t>
            </a:r>
          </a:p>
          <a:p>
            <a:pPr>
              <a:lnSpc>
                <a:spcPct val="130000"/>
              </a:lnSpc>
              <a:spcAft>
                <a:spcPts val="1000"/>
              </a:spcAft>
            </a:pPr>
            <a:endParaRPr lang="fr-FR" sz="2000" dirty="0">
              <a:solidFill>
                <a:srgbClr val="263440"/>
              </a:solidFill>
              <a:latin typeface="Avenir Next LT Pro" panose="020B0504020202020204" pitchFamily="34" charset="77"/>
            </a:endParaRPr>
          </a:p>
          <a:p>
            <a:pPr>
              <a:lnSpc>
                <a:spcPct val="130000"/>
              </a:lnSpc>
              <a:spcAft>
                <a:spcPts val="1000"/>
              </a:spcAft>
            </a:pPr>
            <a:endParaRPr lang="fr-FR" sz="2000" dirty="0">
              <a:solidFill>
                <a:srgbClr val="263440"/>
              </a:solidFill>
              <a:latin typeface="Avenir Next LT Pro" panose="020B0504020202020204" pitchFamily="34" charset="77"/>
            </a:endParaRPr>
          </a:p>
          <a:p>
            <a:pPr>
              <a:lnSpc>
                <a:spcPct val="130000"/>
              </a:lnSpc>
              <a:spcAft>
                <a:spcPts val="1000"/>
              </a:spcAft>
            </a:pPr>
            <a:endParaRPr lang="fr-FR" sz="2000">
              <a:solidFill>
                <a:srgbClr val="263440"/>
              </a:solidFill>
              <a:latin typeface="Avenir Next LT Pro" panose="020B0504020202020204" pitchFamily="34" charset="77"/>
            </a:endParaRPr>
          </a:p>
          <a:p>
            <a:pPr>
              <a:lnSpc>
                <a:spcPct val="130000"/>
              </a:lnSpc>
              <a:spcAft>
                <a:spcPts val="1000"/>
              </a:spcAft>
            </a:pPr>
            <a:r>
              <a:rPr lang="fr-FR" sz="2000">
                <a:solidFill>
                  <a:srgbClr val="263440"/>
                </a:solidFill>
                <a:latin typeface="Avenir Next LT Pro" panose="020B0504020202020204" pitchFamily="34" charset="77"/>
              </a:rPr>
              <a:t>Postures </a:t>
            </a:r>
            <a:r>
              <a:rPr lang="fr-FR" sz="2000" dirty="0">
                <a:solidFill>
                  <a:srgbClr val="263440"/>
                </a:solidFill>
                <a:latin typeface="Avenir Next LT Pro" panose="020B0504020202020204" pitchFamily="34" charset="77"/>
              </a:rPr>
              <a:t>interpellées : analytique et réflexive</a:t>
            </a:r>
          </a:p>
          <a:p>
            <a:pPr>
              <a:lnSpc>
                <a:spcPct val="130000"/>
              </a:lnSpc>
              <a:spcAft>
                <a:spcPts val="1000"/>
              </a:spcAft>
            </a:pPr>
            <a:r>
              <a:rPr lang="fr-FR" sz="2000" dirty="0">
                <a:solidFill>
                  <a:srgbClr val="263440"/>
                </a:solidFill>
                <a:latin typeface="Avenir Next LT Pro" panose="020B0504020202020204" pitchFamily="34" charset="77"/>
              </a:rPr>
              <a:t>Forme : </a:t>
            </a:r>
          </a:p>
          <a:p>
            <a:pPr lvl="1">
              <a:lnSpc>
                <a:spcPct val="130000"/>
              </a:lnSpc>
              <a:spcAft>
                <a:spcPts val="1000"/>
              </a:spcAft>
            </a:pPr>
            <a:r>
              <a:rPr lang="fr-FR" sz="1800" dirty="0">
                <a:solidFill>
                  <a:srgbClr val="263440"/>
                </a:solidFill>
                <a:latin typeface="Avenir Next LT Pro" panose="020B0504020202020204" pitchFamily="34" charset="77"/>
              </a:rPr>
              <a:t>Monologue intérieur (au je)</a:t>
            </a:r>
          </a:p>
          <a:p>
            <a:pPr lvl="1">
              <a:lnSpc>
                <a:spcPct val="130000"/>
              </a:lnSpc>
              <a:spcAft>
                <a:spcPts val="1000"/>
              </a:spcAft>
            </a:pPr>
            <a:r>
              <a:rPr lang="fr-FR" sz="1800" dirty="0">
                <a:solidFill>
                  <a:srgbClr val="263440"/>
                </a:solidFill>
                <a:latin typeface="Avenir Next LT Pro" panose="020B0504020202020204" pitchFamily="34" charset="77"/>
              </a:rPr>
              <a:t>Style sobre (conforme au ton de </a:t>
            </a:r>
            <a:r>
              <a:rPr lang="fr-FR" sz="1800" i="1" dirty="0">
                <a:solidFill>
                  <a:srgbClr val="263440"/>
                </a:solidFill>
                <a:latin typeface="Avenir Next LT Pro" panose="020B0504020202020204" pitchFamily="34" charset="77"/>
              </a:rPr>
              <a:t>La femme qui fuit</a:t>
            </a:r>
            <a:r>
              <a:rPr lang="fr-FR" sz="1800" dirty="0">
                <a:solidFill>
                  <a:srgbClr val="263440"/>
                </a:solidFill>
                <a:latin typeface="Avenir Next LT Pro" panose="020B0504020202020204" pitchFamily="34" charset="77"/>
              </a:rPr>
              <a:t>)</a:t>
            </a:r>
          </a:p>
          <a:p>
            <a:pPr>
              <a:lnSpc>
                <a:spcPct val="130000"/>
              </a:lnSpc>
              <a:spcAft>
                <a:spcPts val="1000"/>
              </a:spcAft>
            </a:pPr>
            <a:r>
              <a:rPr lang="fr-FR" sz="2000" dirty="0">
                <a:solidFill>
                  <a:srgbClr val="263440"/>
                </a:solidFill>
                <a:latin typeface="Avenir Next LT Pro" panose="020B0504020202020204" pitchFamily="34" charset="77"/>
              </a:rPr>
              <a:t>Critères d’évaluation : plausibilité, richesse et profondeur</a:t>
            </a:r>
          </a:p>
        </p:txBody>
      </p:sp>
    </p:spTree>
    <p:extLst>
      <p:ext uri="{BB962C8B-B14F-4D97-AF65-F5344CB8AC3E}">
        <p14:creationId xmlns:p14="http://schemas.microsoft.com/office/powerpoint/2010/main" val="3912212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4965430" y="629268"/>
            <a:ext cx="6586491" cy="1286160"/>
          </a:xfrm>
        </p:spPr>
        <p:txBody>
          <a:bodyPr anchor="b">
            <a:normAutofit/>
          </a:bodyPr>
          <a:lstStyle/>
          <a:p>
            <a:r>
              <a:rPr lang="fr-CA" dirty="0">
                <a:solidFill>
                  <a:srgbClr val="263440"/>
                </a:solidFill>
                <a:latin typeface="Avenir Next LT Pro" panose="020B0504020202020204" pitchFamily="34" charset="77"/>
              </a:rPr>
              <a:t>Effets positifs</a:t>
            </a: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4965431" y="2438400"/>
            <a:ext cx="6586489" cy="3785419"/>
          </a:xfrm>
        </p:spPr>
        <p:txBody>
          <a:bodyPr numCol="1">
            <a:normAutofit/>
          </a:bodyPr>
          <a:lstStyle/>
          <a:p>
            <a:pPr>
              <a:spcAft>
                <a:spcPts val="500"/>
              </a:spcAft>
            </a:pPr>
            <a:r>
              <a:rPr lang="fr-FR" sz="1700" dirty="0">
                <a:solidFill>
                  <a:srgbClr val="263440"/>
                </a:solidFill>
                <a:latin typeface="Avenir Next LT Pro" panose="020B0504020202020204" pitchFamily="34" charset="77"/>
              </a:rPr>
              <a:t>Exercice très riche et complexe nécessitant de posséder de nombreuses connaissances et compétences pertinentes à la lecture littéraire.</a:t>
            </a:r>
          </a:p>
          <a:p>
            <a:pPr>
              <a:spcAft>
                <a:spcPts val="500"/>
              </a:spcAft>
            </a:pPr>
            <a:r>
              <a:rPr lang="fr-FR" sz="1700" dirty="0">
                <a:solidFill>
                  <a:srgbClr val="263440"/>
                </a:solidFill>
                <a:latin typeface="Avenir Next LT Pro" panose="020B0504020202020204" pitchFamily="34" charset="77"/>
              </a:rPr>
              <a:t>Exercice qui nécessite aussi la mobilisation plusieurs savoir-être.</a:t>
            </a:r>
          </a:p>
          <a:p>
            <a:pPr>
              <a:spcAft>
                <a:spcPts val="500"/>
              </a:spcAft>
            </a:pPr>
            <a:r>
              <a:rPr lang="fr-FR" sz="1700" dirty="0">
                <a:solidFill>
                  <a:srgbClr val="263440"/>
                </a:solidFill>
                <a:latin typeface="Avenir Next LT Pro" panose="020B0504020202020204" pitchFamily="34" charset="77"/>
              </a:rPr>
              <a:t>Au final: </a:t>
            </a:r>
          </a:p>
          <a:p>
            <a:pPr lvl="1">
              <a:spcAft>
                <a:spcPts val="500"/>
              </a:spcAft>
            </a:pPr>
            <a:r>
              <a:rPr lang="fr-FR" sz="1700" dirty="0">
                <a:solidFill>
                  <a:srgbClr val="263440"/>
                </a:solidFill>
                <a:latin typeface="Avenir Next LT Pro" panose="020B0504020202020204" pitchFamily="34" charset="77"/>
              </a:rPr>
              <a:t>Plusieurs autres possibilités (lettres, épitaphes, discours, dialogues, etc.)</a:t>
            </a:r>
          </a:p>
          <a:p>
            <a:pPr lvl="1">
              <a:spcAft>
                <a:spcPts val="500"/>
              </a:spcAft>
            </a:pPr>
            <a:r>
              <a:rPr lang="fr-FR" sz="1700" dirty="0">
                <a:solidFill>
                  <a:srgbClr val="263440"/>
                </a:solidFill>
                <a:latin typeface="Avenir Next LT Pro" panose="020B0504020202020204" pitchFamily="34" charset="77"/>
              </a:rPr>
              <a:t>Utile pour intégrer des savoir-être, mais aussi pour évaluer des savoirs et des savoir-faire.</a:t>
            </a:r>
          </a:p>
          <a:p>
            <a:pPr lvl="1">
              <a:spcAft>
                <a:spcPts val="500"/>
              </a:spcAft>
            </a:pPr>
            <a:r>
              <a:rPr lang="fr-FR" sz="1700" dirty="0">
                <a:solidFill>
                  <a:srgbClr val="263440"/>
                </a:solidFill>
                <a:latin typeface="Avenir Next LT Pro" panose="020B0504020202020204" pitchFamily="34" charset="77"/>
              </a:rPr>
              <a:t>Permet aux élèves de goûter au plaisir de la langue et au plaisir d’écrire.</a:t>
            </a:r>
          </a:p>
        </p:txBody>
      </p:sp>
      <p:pic>
        <p:nvPicPr>
          <p:cNvPr id="34" name="Picture 33" descr="Des mains se tenant par les poignets et qui sont liées pour former un cercle">
            <a:extLst>
              <a:ext uri="{FF2B5EF4-FFF2-40B4-BE49-F238E27FC236}">
                <a16:creationId xmlns:a16="http://schemas.microsoft.com/office/drawing/2014/main" id="{6B8DAA33-E19B-F88D-98BA-0D72AB4B7FA9}"/>
              </a:ext>
            </a:extLst>
          </p:cNvPr>
          <p:cNvPicPr>
            <a:picLocks noChangeAspect="1"/>
          </p:cNvPicPr>
          <p:nvPr/>
        </p:nvPicPr>
        <p:blipFill rotWithShape="1">
          <a:blip r:embed="rId2"/>
          <a:srcRect l="29258" r="25623" b="-1"/>
          <a:stretch/>
        </p:blipFill>
        <p:spPr>
          <a:xfrm>
            <a:off x="20" y="10"/>
            <a:ext cx="4635571" cy="6857990"/>
          </a:xfrm>
          <a:prstGeom prst="rect">
            <a:avLst/>
          </a:prstGeom>
          <a:effectLst/>
        </p:spPr>
      </p:pic>
      <p:cxnSp>
        <p:nvCxnSpPr>
          <p:cNvPr id="38" name="Straight Connector 37">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CC88E"/>
            </a:solidFill>
          </a:ln>
        </p:spPr>
        <p:style>
          <a:lnRef idx="1">
            <a:schemeClr val="accent1"/>
          </a:lnRef>
          <a:fillRef idx="0">
            <a:schemeClr val="accent1"/>
          </a:fillRef>
          <a:effectRef idx="0">
            <a:schemeClr val="accent1"/>
          </a:effectRef>
          <a:fontRef idx="minor">
            <a:schemeClr val="tx1"/>
          </a:fontRef>
        </p:style>
      </p:cxnSp>
      <p:pic>
        <p:nvPicPr>
          <p:cNvPr id="5" name="Image 4" descr="Une image contenant personne&#10;&#10;Description générée automatiquement">
            <a:extLst>
              <a:ext uri="{FF2B5EF4-FFF2-40B4-BE49-F238E27FC236}">
                <a16:creationId xmlns:a16="http://schemas.microsoft.com/office/drawing/2014/main" id="{7829F0F0-5D26-448E-8C47-D4339C77FCB1}"/>
              </a:ext>
            </a:extLst>
          </p:cNvPr>
          <p:cNvPicPr>
            <a:picLocks noChangeAspect="1"/>
          </p:cNvPicPr>
          <p:nvPr/>
        </p:nvPicPr>
        <p:blipFill rotWithShape="1">
          <a:blip r:embed="rId3">
            <a:extLst>
              <a:ext uri="{28A0092B-C50C-407E-A947-70E740481C1C}">
                <a14:useLocalDpi xmlns:a14="http://schemas.microsoft.com/office/drawing/2010/main" val="0"/>
              </a:ext>
            </a:extLst>
          </a:blip>
          <a:srcRect l="25927" r="26665"/>
          <a:stretch/>
        </p:blipFill>
        <p:spPr>
          <a:xfrm>
            <a:off x="-18539" y="-10"/>
            <a:ext cx="4876801" cy="6858000"/>
          </a:xfrm>
          <a:prstGeom prst="rect">
            <a:avLst/>
          </a:prstGeom>
        </p:spPr>
      </p:pic>
      <p:sp>
        <p:nvSpPr>
          <p:cNvPr id="6" name="Rectangle 5">
            <a:extLst>
              <a:ext uri="{FF2B5EF4-FFF2-40B4-BE49-F238E27FC236}">
                <a16:creationId xmlns:a16="http://schemas.microsoft.com/office/drawing/2014/main" id="{4CA55404-EEAA-4E8D-9988-6732A58466C4}"/>
              </a:ext>
            </a:extLst>
          </p:cNvPr>
          <p:cNvSpPr/>
          <p:nvPr/>
        </p:nvSpPr>
        <p:spPr>
          <a:xfrm>
            <a:off x="5080934" y="2093851"/>
            <a:ext cx="6586489"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2091828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62729F-5E13-7DFE-3307-7920EA0CA82C}"/>
              </a:ext>
            </a:extLst>
          </p:cNvPr>
          <p:cNvSpPr>
            <a:spLocks noGrp="1"/>
          </p:cNvSpPr>
          <p:nvPr>
            <p:ph type="title"/>
          </p:nvPr>
        </p:nvSpPr>
        <p:spPr>
          <a:xfrm>
            <a:off x="831850" y="2407569"/>
            <a:ext cx="6182561" cy="2729915"/>
          </a:xfrm>
        </p:spPr>
        <p:txBody>
          <a:bodyPr>
            <a:normAutofit fontScale="90000"/>
          </a:bodyPr>
          <a:lstStyle/>
          <a:p>
            <a:br>
              <a:rPr lang="fr-FR" sz="4400" dirty="0">
                <a:solidFill>
                  <a:srgbClr val="000000"/>
                </a:solidFill>
                <a:latin typeface="Avenir Next LT Pro" panose="020B0504020202020204" pitchFamily="34" charset="77"/>
              </a:rPr>
            </a:br>
            <a:br>
              <a:rPr lang="fr-FR" sz="4400" dirty="0">
                <a:solidFill>
                  <a:srgbClr val="000000"/>
                </a:solidFill>
                <a:latin typeface="Avenir Next LT Pro" panose="020B0504020202020204" pitchFamily="34" charset="77"/>
              </a:rPr>
            </a:br>
            <a:br>
              <a:rPr lang="fr-FR" sz="4400" dirty="0">
                <a:solidFill>
                  <a:srgbClr val="000000"/>
                </a:solidFill>
                <a:latin typeface="Avenir Next LT Pro" panose="020B0504020202020204" pitchFamily="34" charset="77"/>
              </a:rPr>
            </a:br>
            <a:br>
              <a:rPr lang="fr-FR" sz="4400" dirty="0">
                <a:solidFill>
                  <a:srgbClr val="000000"/>
                </a:solidFill>
                <a:latin typeface="Avenir Next LT Pro" panose="020B0504020202020204" pitchFamily="34" charset="77"/>
              </a:rPr>
            </a:br>
            <a:r>
              <a:rPr lang="fr-FR" sz="3600" dirty="0">
                <a:solidFill>
                  <a:srgbClr val="000000"/>
                </a:solidFill>
                <a:latin typeface="Avenir Next LT Pro" panose="020B0504020202020204" pitchFamily="34" charset="77"/>
              </a:rPr>
              <a:t>Changer de paradigme d’enseignement </a:t>
            </a:r>
            <a:br>
              <a:rPr lang="fr-FR" sz="4400" dirty="0">
                <a:solidFill>
                  <a:srgbClr val="000000"/>
                </a:solidFill>
                <a:latin typeface="Avenir Next LT Pro" panose="020B0504020202020204" pitchFamily="34" charset="77"/>
              </a:rPr>
            </a:br>
            <a:endParaRPr lang="fr-FR" sz="4400" dirty="0">
              <a:solidFill>
                <a:srgbClr val="000000"/>
              </a:solidFill>
              <a:latin typeface="Avenir Next LT Pro" panose="020B0504020202020204" pitchFamily="34" charset="77"/>
            </a:endParaRPr>
          </a:p>
        </p:txBody>
      </p:sp>
      <p:pic>
        <p:nvPicPr>
          <p:cNvPr id="4" name="Image 3">
            <a:extLst>
              <a:ext uri="{FF2B5EF4-FFF2-40B4-BE49-F238E27FC236}">
                <a16:creationId xmlns:a16="http://schemas.microsoft.com/office/drawing/2014/main" id="{3213E83F-2500-4B73-A394-9C5BFDF9ED9B}"/>
              </a:ext>
            </a:extLst>
          </p:cNvPr>
          <p:cNvPicPr>
            <a:picLocks noChangeAspect="1"/>
          </p:cNvPicPr>
          <p:nvPr/>
        </p:nvPicPr>
        <p:blipFill rotWithShape="1">
          <a:blip r:embed="rId2"/>
          <a:srcRect l="54167" t="45202" r="27957" b="11456"/>
          <a:stretch/>
        </p:blipFill>
        <p:spPr>
          <a:xfrm>
            <a:off x="7443443" y="461039"/>
            <a:ext cx="3916707" cy="5935921"/>
          </a:xfrm>
          <a:prstGeom prst="rect">
            <a:avLst/>
          </a:prstGeom>
          <a:ln>
            <a:solidFill>
              <a:srgbClr val="950301"/>
            </a:solidFill>
          </a:ln>
        </p:spPr>
      </p:pic>
      <p:sp>
        <p:nvSpPr>
          <p:cNvPr id="7" name="Espace réservé du texte 2">
            <a:extLst>
              <a:ext uri="{FF2B5EF4-FFF2-40B4-BE49-F238E27FC236}">
                <a16:creationId xmlns:a16="http://schemas.microsoft.com/office/drawing/2014/main" id="{AD027DF5-D859-4A8D-86BB-D3D3C6B48289}"/>
              </a:ext>
            </a:extLst>
          </p:cNvPr>
          <p:cNvSpPr txBox="1">
            <a:spLocks/>
          </p:cNvSpPr>
          <p:nvPr/>
        </p:nvSpPr>
        <p:spPr>
          <a:xfrm>
            <a:off x="831850" y="4589463"/>
            <a:ext cx="5756641"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fr-FR" dirty="0">
                <a:solidFill>
                  <a:srgbClr val="1FA699"/>
                </a:solidFill>
                <a:latin typeface="Avenir Next LT Pro" panose="020B0504020202020204" pitchFamily="34" charset="0"/>
              </a:rPr>
              <a:t>Ismaïl Trad</a:t>
            </a:r>
          </a:p>
          <a:p>
            <a:r>
              <a:rPr lang="fr-FR" sz="1800" dirty="0">
                <a:solidFill>
                  <a:srgbClr val="1FA699"/>
                </a:solidFill>
                <a:latin typeface="Avenir Next LT Pro" panose="020B0504020202020204" pitchFamily="34" charset="0"/>
              </a:rPr>
              <a:t>Collège de Rosemont</a:t>
            </a:r>
          </a:p>
        </p:txBody>
      </p:sp>
    </p:spTree>
    <p:extLst>
      <p:ext uri="{BB962C8B-B14F-4D97-AF65-F5344CB8AC3E}">
        <p14:creationId xmlns:p14="http://schemas.microsoft.com/office/powerpoint/2010/main" val="3779474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838200" y="491506"/>
            <a:ext cx="10515600" cy="1325563"/>
          </a:xfrm>
        </p:spPr>
        <p:txBody>
          <a:bodyPr>
            <a:noAutofit/>
          </a:bodyPr>
          <a:lstStyle/>
          <a:p>
            <a:r>
              <a:rPr lang="fr-CA" sz="3600" dirty="0">
                <a:solidFill>
                  <a:srgbClr val="263440"/>
                </a:solidFill>
                <a:latin typeface="Avenir Next LT Pro" panose="020B0504020202020204" pitchFamily="34" charset="77"/>
              </a:rPr>
              <a:t>Changer de paradigme d’enseignement :</a:t>
            </a:r>
            <a:br>
              <a:rPr lang="fr-CA" sz="3600" dirty="0">
                <a:solidFill>
                  <a:srgbClr val="263440"/>
                </a:solidFill>
                <a:latin typeface="Avenir Next LT Pro" panose="020B0504020202020204" pitchFamily="34" charset="77"/>
              </a:rPr>
            </a:br>
            <a:r>
              <a:rPr lang="fr-CA" sz="3600" dirty="0">
                <a:solidFill>
                  <a:srgbClr val="263440"/>
                </a:solidFill>
                <a:latin typeface="Avenir Next LT Pro" panose="020B0504020202020204" pitchFamily="34" charset="77"/>
              </a:rPr>
              <a:t>cadre de référence, portfolio, cercles de lecture</a:t>
            </a:r>
          </a:p>
        </p:txBody>
      </p:sp>
      <p:sp>
        <p:nvSpPr>
          <p:cNvPr id="6" name="Espace réservé du contenu 4">
            <a:extLst>
              <a:ext uri="{FF2B5EF4-FFF2-40B4-BE49-F238E27FC236}">
                <a16:creationId xmlns:a16="http://schemas.microsoft.com/office/drawing/2014/main" id="{D5D1C601-70C7-D5EC-7962-F72E97811807}"/>
              </a:ext>
            </a:extLst>
          </p:cNvPr>
          <p:cNvSpPr>
            <a:spLocks noGrp="1"/>
          </p:cNvSpPr>
          <p:nvPr>
            <p:ph sz="half" idx="1"/>
          </p:nvPr>
        </p:nvSpPr>
        <p:spPr>
          <a:xfrm>
            <a:off x="638175" y="2235933"/>
            <a:ext cx="5181600" cy="4351338"/>
          </a:xfrm>
          <a:ln w="38100">
            <a:solidFill>
              <a:srgbClr val="263440"/>
            </a:solidFill>
          </a:ln>
        </p:spPr>
        <p:txBody>
          <a:bodyPr/>
          <a:lstStyle/>
          <a:p>
            <a:pPr marL="0" indent="0" algn="ctr">
              <a:buNone/>
            </a:pPr>
            <a:r>
              <a:rPr lang="fr-CA" dirty="0">
                <a:solidFill>
                  <a:srgbClr val="263440"/>
                </a:solidFill>
              </a:rPr>
              <a:t>AVANT</a:t>
            </a:r>
          </a:p>
          <a:p>
            <a:r>
              <a:rPr lang="fr-CA" sz="2400" dirty="0">
                <a:solidFill>
                  <a:srgbClr val="263440"/>
                </a:solidFill>
              </a:rPr>
              <a:t>Principe de l’anthologie (beaucoup d’extraits, tous les auteurs marquants)</a:t>
            </a:r>
          </a:p>
          <a:p>
            <a:r>
              <a:rPr lang="fr-CA" sz="2400" dirty="0">
                <a:solidFill>
                  <a:srgbClr val="263440"/>
                </a:solidFill>
              </a:rPr>
              <a:t>Cours magistraux et beaucoup de contexte sociohistorique</a:t>
            </a:r>
          </a:p>
          <a:p>
            <a:r>
              <a:rPr lang="fr-CA" sz="2400" dirty="0">
                <a:solidFill>
                  <a:srgbClr val="263440"/>
                </a:solidFill>
              </a:rPr>
              <a:t>Questionnaires, tests de lecture, analyses formatives</a:t>
            </a:r>
          </a:p>
          <a:p>
            <a:r>
              <a:rPr lang="fr-CA" sz="2400" dirty="0">
                <a:solidFill>
                  <a:srgbClr val="263440"/>
                </a:solidFill>
              </a:rPr>
              <a:t>Peu d’évaluations, surtout des analyses littéraires</a:t>
            </a:r>
          </a:p>
        </p:txBody>
      </p:sp>
      <p:sp>
        <p:nvSpPr>
          <p:cNvPr id="7" name="Espace réservé du contenu 5">
            <a:extLst>
              <a:ext uri="{FF2B5EF4-FFF2-40B4-BE49-F238E27FC236}">
                <a16:creationId xmlns:a16="http://schemas.microsoft.com/office/drawing/2014/main" id="{D06AD098-9FED-6803-018A-A77C7B29BD82}"/>
              </a:ext>
            </a:extLst>
          </p:cNvPr>
          <p:cNvSpPr txBox="1">
            <a:spLocks/>
          </p:cNvSpPr>
          <p:nvPr/>
        </p:nvSpPr>
        <p:spPr>
          <a:xfrm>
            <a:off x="6172200" y="2235933"/>
            <a:ext cx="5181600" cy="4351338"/>
          </a:xfrm>
          <a:prstGeom prst="rect">
            <a:avLst/>
          </a:prstGeom>
          <a:ln w="38100">
            <a:solidFill>
              <a:srgbClr val="1FA699"/>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CA">
                <a:solidFill>
                  <a:srgbClr val="1FA699"/>
                </a:solidFill>
              </a:rPr>
              <a:t>APRÈS</a:t>
            </a:r>
          </a:p>
          <a:p>
            <a:r>
              <a:rPr lang="fr-CA" sz="2400">
                <a:solidFill>
                  <a:srgbClr val="1FA699"/>
                </a:solidFill>
              </a:rPr>
              <a:t>Choix d’œuvres restreint et plus cohérent</a:t>
            </a:r>
          </a:p>
          <a:p>
            <a:r>
              <a:rPr lang="fr-CA" sz="2400">
                <a:solidFill>
                  <a:srgbClr val="1FA699"/>
                </a:solidFill>
              </a:rPr>
              <a:t>Place centrale au travail en équipe, interventions moins scriptées</a:t>
            </a:r>
          </a:p>
          <a:p>
            <a:r>
              <a:rPr lang="fr-CA" sz="2400">
                <a:solidFill>
                  <a:srgbClr val="1FA699"/>
                </a:solidFill>
              </a:rPr>
              <a:t>Travail de lecture préparatoire et tâches en équipe</a:t>
            </a:r>
          </a:p>
          <a:p>
            <a:r>
              <a:rPr lang="fr-CA" sz="2400">
                <a:solidFill>
                  <a:srgbClr val="1FA699"/>
                </a:solidFill>
              </a:rPr>
              <a:t>Évaluation en continu du portfolio</a:t>
            </a:r>
          </a:p>
          <a:p>
            <a:endParaRPr lang="fr-CA">
              <a:solidFill>
                <a:srgbClr val="1FA699"/>
              </a:solidFill>
            </a:endParaRPr>
          </a:p>
          <a:p>
            <a:pPr marL="0" indent="0" algn="ctr">
              <a:buFont typeface="Arial" panose="020B0604020202020204" pitchFamily="34" charset="0"/>
              <a:buNone/>
            </a:pPr>
            <a:endParaRPr lang="fr-CA">
              <a:solidFill>
                <a:srgbClr val="1FA699"/>
              </a:solidFill>
            </a:endParaRPr>
          </a:p>
          <a:p>
            <a:pPr marL="0" indent="0" algn="ctr">
              <a:buFont typeface="Arial" panose="020B0604020202020204" pitchFamily="34" charset="0"/>
              <a:buNone/>
            </a:pPr>
            <a:endParaRPr lang="fr-CA">
              <a:solidFill>
                <a:srgbClr val="1FA699"/>
              </a:solidFill>
            </a:endParaRPr>
          </a:p>
        </p:txBody>
      </p:sp>
    </p:spTree>
    <p:extLst>
      <p:ext uri="{BB962C8B-B14F-4D97-AF65-F5344CB8AC3E}">
        <p14:creationId xmlns:p14="http://schemas.microsoft.com/office/powerpoint/2010/main" val="2005489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838200" y="801223"/>
            <a:ext cx="10515600" cy="1325563"/>
          </a:xfrm>
        </p:spPr>
        <p:txBody>
          <a:bodyPr>
            <a:noAutofit/>
          </a:bodyPr>
          <a:lstStyle/>
          <a:p>
            <a:r>
              <a:rPr lang="fr-CA" sz="3600">
                <a:solidFill>
                  <a:srgbClr val="263440"/>
                </a:solidFill>
                <a:latin typeface="Avenir Next LT Pro" panose="020B0504020202020204" pitchFamily="34" charset="77"/>
              </a:rPr>
              <a:t>Réflexion sur l’expérimentation</a:t>
            </a: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838200" y="2126786"/>
            <a:ext cx="10603832" cy="4121565"/>
          </a:xfrm>
        </p:spPr>
        <p:txBody>
          <a:bodyPr>
            <a:normAutofit fontScale="62500" lnSpcReduction="20000"/>
          </a:bodyPr>
          <a:lstStyle/>
          <a:p>
            <a:pPr>
              <a:lnSpc>
                <a:spcPct val="130000"/>
              </a:lnSpc>
              <a:spcBef>
                <a:spcPts val="0"/>
              </a:spcBef>
              <a:spcAft>
                <a:spcPts val="1000"/>
              </a:spcAft>
            </a:pPr>
            <a:r>
              <a:rPr lang="fr-CA" sz="2900" dirty="0">
                <a:latin typeface="Avenir Next LT Pro" panose="020B0504020202020204" pitchFamily="34" charset="77"/>
              </a:rPr>
              <a:t>Un choix plus restreint d’œuvres : plus de liens et des apprentissages sûrement plus durables</a:t>
            </a:r>
          </a:p>
          <a:p>
            <a:pPr>
              <a:lnSpc>
                <a:spcPct val="130000"/>
              </a:lnSpc>
              <a:spcBef>
                <a:spcPts val="0"/>
              </a:spcBef>
              <a:spcAft>
                <a:spcPts val="1000"/>
              </a:spcAft>
            </a:pPr>
            <a:r>
              <a:rPr lang="fr-CA" sz="2900" dirty="0">
                <a:latin typeface="Avenir Next LT Pro" panose="020B0504020202020204" pitchFamily="34" charset="77"/>
              </a:rPr>
              <a:t>Retour en classe (A2021) : plaisir de voir les élèves discuter des œuvres lors des cercles de lecture</a:t>
            </a:r>
          </a:p>
          <a:p>
            <a:pPr>
              <a:lnSpc>
                <a:spcPct val="130000"/>
              </a:lnSpc>
              <a:spcBef>
                <a:spcPts val="0"/>
              </a:spcBef>
              <a:spcAft>
                <a:spcPts val="1000"/>
              </a:spcAft>
            </a:pPr>
            <a:r>
              <a:rPr lang="fr-CA" sz="2900" dirty="0">
                <a:latin typeface="Avenir Next LT Pro" panose="020B0504020202020204" pitchFamily="34" charset="77"/>
              </a:rPr>
              <a:t>Portfolio : augmentation de la correction, difficulté de formuler des rétroactions pertinentes, moyen de sanctionner les très nombreuses absences et le manque d’engagement</a:t>
            </a:r>
          </a:p>
          <a:p>
            <a:pPr>
              <a:lnSpc>
                <a:spcPct val="130000"/>
              </a:lnSpc>
              <a:spcBef>
                <a:spcPts val="0"/>
              </a:spcBef>
              <a:spcAft>
                <a:spcPts val="1000"/>
              </a:spcAft>
            </a:pPr>
            <a:r>
              <a:rPr lang="fr-CA" sz="2900" dirty="0">
                <a:latin typeface="Avenir Next LT Pro" panose="020B0504020202020204" pitchFamily="34" charset="77"/>
              </a:rPr>
              <a:t>Baisse de motivation et abandons liés au contexte pandémique : difficile de bien évaluer les retombées de la méthode</a:t>
            </a:r>
          </a:p>
          <a:p>
            <a:pPr marL="0" indent="0" algn="ctr">
              <a:lnSpc>
                <a:spcPct val="130000"/>
              </a:lnSpc>
              <a:spcBef>
                <a:spcPts val="0"/>
              </a:spcBef>
              <a:spcAft>
                <a:spcPts val="1000"/>
              </a:spcAft>
              <a:buNone/>
            </a:pPr>
            <a:r>
              <a:rPr lang="fr-CA" sz="3800" i="1" dirty="0">
                <a:latin typeface="Avenir Next LT Pro" panose="020B0504020202020204" pitchFamily="34" charset="77"/>
              </a:rPr>
              <a:t>Bref, une approche plus cohérente à expérimenter de nouveau dans</a:t>
            </a:r>
            <a:br>
              <a:rPr lang="fr-CA" sz="3800" i="1" dirty="0">
                <a:latin typeface="Avenir Next LT Pro" panose="020B0504020202020204" pitchFamily="34" charset="77"/>
              </a:rPr>
            </a:br>
            <a:r>
              <a:rPr lang="fr-CA" sz="3800" i="1" dirty="0">
                <a:latin typeface="Avenir Next LT Pro" panose="020B0504020202020204" pitchFamily="34" charset="77"/>
              </a:rPr>
              <a:t>un contexte d’enseignement  « normal » </a:t>
            </a:r>
          </a:p>
        </p:txBody>
      </p:sp>
    </p:spTree>
    <p:extLst>
      <p:ext uri="{BB962C8B-B14F-4D97-AF65-F5344CB8AC3E}">
        <p14:creationId xmlns:p14="http://schemas.microsoft.com/office/powerpoint/2010/main" val="3019497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990CE39-9635-4EF9-9A4D-4B643A4F0B80}"/>
              </a:ext>
            </a:extLst>
          </p:cNvPr>
          <p:cNvPicPr>
            <a:picLocks noChangeAspect="1"/>
          </p:cNvPicPr>
          <p:nvPr/>
        </p:nvPicPr>
        <p:blipFill rotWithShape="1">
          <a:blip r:embed="rId2"/>
          <a:srcRect l="54167" t="45202" r="27957" b="11456"/>
          <a:stretch/>
        </p:blipFill>
        <p:spPr>
          <a:xfrm>
            <a:off x="7443443" y="461039"/>
            <a:ext cx="3916707" cy="5935921"/>
          </a:xfrm>
          <a:prstGeom prst="rect">
            <a:avLst/>
          </a:prstGeom>
          <a:ln w="9525">
            <a:noFill/>
          </a:ln>
        </p:spPr>
      </p:pic>
      <p:sp>
        <p:nvSpPr>
          <p:cNvPr id="5" name="Rectangle 4">
            <a:extLst>
              <a:ext uri="{FF2B5EF4-FFF2-40B4-BE49-F238E27FC236}">
                <a16:creationId xmlns:a16="http://schemas.microsoft.com/office/drawing/2014/main" id="{6589EDC6-F72E-4000-87C1-9054A7F529BB}"/>
              </a:ext>
            </a:extLst>
          </p:cNvPr>
          <p:cNvSpPr/>
          <p:nvPr/>
        </p:nvSpPr>
        <p:spPr>
          <a:xfrm>
            <a:off x="9537405" y="4167963"/>
            <a:ext cx="1648046" cy="394512"/>
          </a:xfrm>
          <a:prstGeom prst="rect">
            <a:avLst/>
          </a:prstGeom>
          <a:noFill/>
          <a:ln w="19050">
            <a:solidFill>
              <a:srgbClr val="950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Titre 1">
            <a:extLst>
              <a:ext uri="{FF2B5EF4-FFF2-40B4-BE49-F238E27FC236}">
                <a16:creationId xmlns:a16="http://schemas.microsoft.com/office/drawing/2014/main" id="{932D9ABD-880E-4498-A057-2727BEF294BF}"/>
              </a:ext>
            </a:extLst>
          </p:cNvPr>
          <p:cNvSpPr txBox="1">
            <a:spLocks/>
          </p:cNvSpPr>
          <p:nvPr/>
        </p:nvSpPr>
        <p:spPr>
          <a:xfrm>
            <a:off x="1006549" y="1557947"/>
            <a:ext cx="6111210" cy="28527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3200" dirty="0">
                <a:solidFill>
                  <a:srgbClr val="000000"/>
                </a:solidFill>
                <a:latin typeface="Avenir Next LT Pro" panose="020B0504020202020204" pitchFamily="34" charset="77"/>
              </a:rPr>
              <a:t>Changer de paradigme d’évaluation pour demeurer centré sur la lecture littéraire</a:t>
            </a:r>
          </a:p>
        </p:txBody>
      </p:sp>
      <p:sp>
        <p:nvSpPr>
          <p:cNvPr id="7" name="Espace réservé du texte 2">
            <a:extLst>
              <a:ext uri="{FF2B5EF4-FFF2-40B4-BE49-F238E27FC236}">
                <a16:creationId xmlns:a16="http://schemas.microsoft.com/office/drawing/2014/main" id="{31EBC67D-2E71-4EC0-A81B-C3BA2A4672DD}"/>
              </a:ext>
            </a:extLst>
          </p:cNvPr>
          <p:cNvSpPr txBox="1">
            <a:spLocks/>
          </p:cNvSpPr>
          <p:nvPr/>
        </p:nvSpPr>
        <p:spPr>
          <a:xfrm>
            <a:off x="1006548" y="4437672"/>
            <a:ext cx="5756641"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fr-FR" dirty="0">
                <a:solidFill>
                  <a:srgbClr val="1FA699"/>
                </a:solidFill>
                <a:latin typeface="Avenir Next LT Pro" panose="020B0504020202020204" pitchFamily="34" charset="0"/>
              </a:rPr>
              <a:t>Katherine Girard</a:t>
            </a:r>
          </a:p>
          <a:p>
            <a:r>
              <a:rPr lang="fr-FR" sz="1800" dirty="0">
                <a:solidFill>
                  <a:srgbClr val="1FA699"/>
                </a:solidFill>
                <a:latin typeface="Avenir Next LT Pro" panose="020B0504020202020204" pitchFamily="34" charset="0"/>
              </a:rPr>
              <a:t>Cégep de Drummondville</a:t>
            </a:r>
          </a:p>
        </p:txBody>
      </p:sp>
    </p:spTree>
    <p:extLst>
      <p:ext uri="{BB962C8B-B14F-4D97-AF65-F5344CB8AC3E}">
        <p14:creationId xmlns:p14="http://schemas.microsoft.com/office/powerpoint/2010/main" val="301618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CF7197F2-ACA6-4779-B453-9886780EB5BB}"/>
              </a:ext>
            </a:extLst>
          </p:cNvPr>
          <p:cNvSpPr>
            <a:spLocks noGrp="1"/>
          </p:cNvSpPr>
          <p:nvPr>
            <p:ph type="title"/>
          </p:nvPr>
        </p:nvSpPr>
        <p:spPr>
          <a:xfrm>
            <a:off x="712382" y="629267"/>
            <a:ext cx="11223580" cy="795496"/>
          </a:xfrm>
        </p:spPr>
        <p:txBody>
          <a:bodyPr>
            <a:normAutofit/>
          </a:bodyPr>
          <a:lstStyle/>
          <a:p>
            <a:r>
              <a:rPr lang="fr-CA" sz="4000" dirty="0">
                <a:solidFill>
                  <a:srgbClr val="263440"/>
                </a:solidFill>
                <a:latin typeface="Avenir Next LT Pro"/>
              </a:rPr>
              <a:t>Changer de paradigme d’évaluation</a:t>
            </a:r>
            <a:endParaRPr lang="fr-FR" dirty="0">
              <a:solidFill>
                <a:srgbClr val="263440"/>
              </a:solidFill>
            </a:endParaRPr>
          </a:p>
        </p:txBody>
      </p:sp>
      <p:graphicFrame>
        <p:nvGraphicFramePr>
          <p:cNvPr id="10" name="Tableau 4">
            <a:extLst>
              <a:ext uri="{FF2B5EF4-FFF2-40B4-BE49-F238E27FC236}">
                <a16:creationId xmlns:a16="http://schemas.microsoft.com/office/drawing/2014/main" id="{78CD96A9-3F8B-4F38-A170-D2F12F67948D}"/>
              </a:ext>
            </a:extLst>
          </p:cNvPr>
          <p:cNvGraphicFramePr>
            <a:graphicFrameLocks/>
          </p:cNvGraphicFramePr>
          <p:nvPr>
            <p:extLst>
              <p:ext uri="{D42A27DB-BD31-4B8C-83A1-F6EECF244321}">
                <p14:modId xmlns:p14="http://schemas.microsoft.com/office/powerpoint/2010/main" val="4029968859"/>
              </p:ext>
            </p:extLst>
          </p:nvPr>
        </p:nvGraphicFramePr>
        <p:xfrm>
          <a:off x="798593" y="1561582"/>
          <a:ext cx="10780264" cy="4858864"/>
        </p:xfrm>
        <a:graphic>
          <a:graphicData uri="http://schemas.openxmlformats.org/drawingml/2006/table">
            <a:tbl>
              <a:tblPr firstRow="1" bandRow="1">
                <a:tableStyleId>{22838BEF-8BB2-4498-84A7-C5851F593DF1}</a:tableStyleId>
              </a:tblPr>
              <a:tblGrid>
                <a:gridCol w="2449218">
                  <a:extLst>
                    <a:ext uri="{9D8B030D-6E8A-4147-A177-3AD203B41FA5}">
                      <a16:colId xmlns:a16="http://schemas.microsoft.com/office/drawing/2014/main" val="2523448629"/>
                    </a:ext>
                  </a:extLst>
                </a:gridCol>
                <a:gridCol w="3089129">
                  <a:extLst>
                    <a:ext uri="{9D8B030D-6E8A-4147-A177-3AD203B41FA5}">
                      <a16:colId xmlns:a16="http://schemas.microsoft.com/office/drawing/2014/main" val="100291928"/>
                    </a:ext>
                  </a:extLst>
                </a:gridCol>
                <a:gridCol w="2662962">
                  <a:extLst>
                    <a:ext uri="{9D8B030D-6E8A-4147-A177-3AD203B41FA5}">
                      <a16:colId xmlns:a16="http://schemas.microsoft.com/office/drawing/2014/main" val="1368163098"/>
                    </a:ext>
                  </a:extLst>
                </a:gridCol>
                <a:gridCol w="2578955">
                  <a:extLst>
                    <a:ext uri="{9D8B030D-6E8A-4147-A177-3AD203B41FA5}">
                      <a16:colId xmlns:a16="http://schemas.microsoft.com/office/drawing/2014/main" val="4132402123"/>
                    </a:ext>
                  </a:extLst>
                </a:gridCol>
              </a:tblGrid>
              <a:tr h="372475">
                <a:tc gridSpan="4">
                  <a:txBody>
                    <a:bodyPr/>
                    <a:lstStyle/>
                    <a:p>
                      <a:pPr lvl="0" algn="ctr">
                        <a:buNone/>
                      </a:pPr>
                      <a:r>
                        <a:rPr lang="fr-CA" sz="1800" b="1" i="0" u="none" strike="noStrike" noProof="0" dirty="0">
                          <a:solidFill>
                            <a:schemeClr val="bg1"/>
                          </a:solidFill>
                          <a:latin typeface="Avenir Next LT Pro" panose="020B0504020202020204" pitchFamily="34" charset="0"/>
                        </a:rPr>
                        <a:t>Situation d’expression </a:t>
                      </a:r>
                      <a:r>
                        <a:rPr lang="fr-CA" sz="1800" b="0" i="0" u="none" strike="noStrike" noProof="0" dirty="0">
                          <a:solidFill>
                            <a:schemeClr val="bg1"/>
                          </a:solidFill>
                          <a:latin typeface="Avenir Next LT Pro" panose="020B0504020202020204" pitchFamily="34" charset="0"/>
                        </a:rPr>
                        <a:t>(contenant)</a:t>
                      </a:r>
                      <a:endParaRPr lang="fr-CA" sz="1800" b="1" i="0" u="none" strike="noStrike" noProof="0" dirty="0">
                        <a:solidFill>
                          <a:schemeClr val="bg1"/>
                        </a:solidFill>
                        <a:latin typeface="Avenir Next LT Pro" panose="020B0504020202020204" pitchFamily="34" charset="0"/>
                      </a:endParaRPr>
                    </a:p>
                  </a:txBody>
                  <a:tcPr marL="69044" marR="69044" marT="34521" marB="3452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FA699"/>
                    </a:solidFill>
                  </a:tcPr>
                </a:tc>
                <a:tc hMerge="1">
                  <a:txBody>
                    <a:bodyPr/>
                    <a:lstStyle/>
                    <a:p>
                      <a:endParaRPr lang="fr-FR"/>
                    </a:p>
                  </a:txBody>
                  <a:tcPr/>
                </a:tc>
                <a:tc hMerge="1">
                  <a:txBody>
                    <a:bodyPr/>
                    <a:lstStyle/>
                    <a:p>
                      <a:endParaRPr lang="fr-CA"/>
                    </a:p>
                  </a:txBody>
                  <a:tcPr/>
                </a:tc>
                <a:tc hMerge="1">
                  <a:txBody>
                    <a:bodyPr/>
                    <a:lstStyle/>
                    <a:p>
                      <a:endParaRPr lang="fr-F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89260328"/>
                  </a:ext>
                </a:extLst>
              </a:tr>
              <a:tr h="372475">
                <a:tc gridSpan="2">
                  <a:txBody>
                    <a:bodyPr/>
                    <a:lstStyle/>
                    <a:p>
                      <a:pPr lvl="0" algn="ctr">
                        <a:buNone/>
                      </a:pPr>
                      <a:r>
                        <a:rPr lang="fr-CA" sz="1800" dirty="0">
                          <a:latin typeface="Avenir Next LT Pro" panose="020B0504020202020204" pitchFamily="34" charset="0"/>
                        </a:rPr>
                        <a:t>Normes</a:t>
                      </a:r>
                      <a:endParaRPr lang="fr-FR" sz="1800" dirty="0">
                        <a:latin typeface="Avenir Next LT Pro" panose="020B0504020202020204" pitchFamily="34" charset="0"/>
                      </a:endParaRPr>
                    </a:p>
                  </a:txBody>
                  <a:tcPr marL="69044" marR="69044" marT="34521" marB="3452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FA699">
                        <a:alpha val="20000"/>
                      </a:srgbClr>
                    </a:solidFill>
                  </a:tcPr>
                </a:tc>
                <a:tc hMerge="1">
                  <a:txBody>
                    <a:bodyPr/>
                    <a:lstStyle/>
                    <a:p>
                      <a:pPr algn="ctr"/>
                      <a:endParaRPr lang="fr-CA"/>
                    </a:p>
                  </a:txBody>
                  <a:tcPr/>
                </a:tc>
                <a:tc gridSpan="2">
                  <a:txBody>
                    <a:bodyPr/>
                    <a:lstStyle/>
                    <a:p>
                      <a:pPr lvl="0" algn="ctr">
                        <a:buNone/>
                      </a:pPr>
                      <a:r>
                        <a:rPr lang="fr-CA" sz="1800">
                          <a:latin typeface="Avenir Next LT Pro" panose="020B0504020202020204" pitchFamily="34" charset="0"/>
                        </a:rPr>
                        <a:t>Posture d'expression</a:t>
                      </a:r>
                      <a:endParaRPr lang="fr-FR" sz="1800" dirty="0">
                        <a:latin typeface="Avenir Next LT Pro" panose="020B0504020202020204" pitchFamily="34" charset="0"/>
                      </a:endParaRPr>
                    </a:p>
                  </a:txBody>
                  <a:tcPr marL="69044" marR="69044" marT="34521" marB="3452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FA699">
                        <a:alpha val="20000"/>
                      </a:srgbClr>
                    </a:solidFill>
                  </a:tcPr>
                </a:tc>
                <a:tc hMerge="1">
                  <a:txBody>
                    <a:bodyPr/>
                    <a:lstStyle/>
                    <a:p>
                      <a:endParaRPr lang="fr-CA"/>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84437927"/>
                  </a:ext>
                </a:extLst>
              </a:tr>
              <a:tr h="1130728">
                <a:tc gridSpan="2">
                  <a:txBody>
                    <a:bodyPr/>
                    <a:lstStyle/>
                    <a:p>
                      <a:pPr marL="285750" indent="-285750">
                        <a:buFont typeface="Arial" panose="020B0604020202020204" pitchFamily="34" charset="0"/>
                        <a:buChar char="•"/>
                      </a:pPr>
                      <a:r>
                        <a:rPr lang="fr-CA" sz="1800" dirty="0">
                          <a:latin typeface="Avenir Next LT Pro" panose="020B0504020202020204" pitchFamily="34" charset="0"/>
                        </a:rPr>
                        <a:t>Structure</a:t>
                      </a:r>
                    </a:p>
                    <a:p>
                      <a:pPr marL="285750" indent="-285750">
                        <a:buFont typeface="Arial" panose="020B0604020202020204" pitchFamily="34" charset="0"/>
                        <a:buChar char="•"/>
                      </a:pPr>
                      <a:r>
                        <a:rPr lang="fr-CA" sz="1800" dirty="0">
                          <a:latin typeface="Avenir Next LT Pro" panose="020B0504020202020204" pitchFamily="34" charset="0"/>
                        </a:rPr>
                        <a:t>Lecteur fictif</a:t>
                      </a:r>
                    </a:p>
                    <a:p>
                      <a:pPr marL="285750" indent="-285750">
                        <a:buFont typeface="Arial" panose="020B0604020202020204" pitchFamily="34" charset="0"/>
                        <a:buChar char="•"/>
                      </a:pPr>
                      <a:r>
                        <a:rPr lang="fr-CA" sz="1800" dirty="0">
                          <a:latin typeface="Avenir Next LT Pro" panose="020B0504020202020204" pitchFamily="34" charset="0"/>
                        </a:rPr>
                        <a:t>Médias mobilisés</a:t>
                      </a:r>
                    </a:p>
                    <a:p>
                      <a:pPr marL="285750" indent="-285750">
                        <a:buFont typeface="Arial" panose="020B0604020202020204" pitchFamily="34" charset="0"/>
                        <a:buChar char="•"/>
                      </a:pPr>
                      <a:r>
                        <a:rPr lang="fr-CA" sz="1800" dirty="0">
                          <a:latin typeface="Avenir Next LT Pro" panose="020B0504020202020204" pitchFamily="34" charset="0"/>
                        </a:rPr>
                        <a:t>Type de vocabulaire/niveau de langage</a:t>
                      </a:r>
                    </a:p>
                  </a:txBody>
                  <a:tcPr marL="69044" marR="69044" marT="34521" marB="345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hMerge="1">
                  <a:txBody>
                    <a:bodyPr/>
                    <a:lstStyle/>
                    <a:p>
                      <a:endParaRPr lang="fr-CA"/>
                    </a:p>
                  </a:txBody>
                  <a:tcPr/>
                </a:tc>
                <a:tc gridSpan="2">
                  <a:txBody>
                    <a:bodyPr/>
                    <a:lstStyle/>
                    <a:p>
                      <a:r>
                        <a:rPr lang="fr-CA" sz="1800" dirty="0">
                          <a:latin typeface="Avenir Next LT Pro" panose="020B0504020202020204" pitchFamily="34" charset="0"/>
                        </a:rPr>
                        <a:t>Ex. : </a:t>
                      </a:r>
                      <a:br>
                        <a:rPr lang="fr-CA" sz="1800" dirty="0">
                          <a:latin typeface="Avenir Next LT Pro" panose="020B0504020202020204" pitchFamily="34" charset="0"/>
                        </a:rPr>
                      </a:br>
                      <a:r>
                        <a:rPr lang="fr-CA" sz="1800" dirty="0">
                          <a:latin typeface="Avenir Next LT Pro" panose="020B0504020202020204" pitchFamily="34" charset="0"/>
                        </a:rPr>
                        <a:t>Rigueur</a:t>
                      </a:r>
                    </a:p>
                    <a:p>
                      <a:r>
                        <a:rPr lang="fr-CA" sz="1800" dirty="0">
                          <a:latin typeface="Avenir Next LT Pro" panose="020B0504020202020204" pitchFamily="34" charset="0"/>
                        </a:rPr>
                        <a:t>Réflexive</a:t>
                      </a:r>
                    </a:p>
                    <a:p>
                      <a:r>
                        <a:rPr lang="fr-CA" sz="1800" dirty="0">
                          <a:latin typeface="Avenir Next LT Pro" panose="020B0504020202020204" pitchFamily="34" charset="0"/>
                        </a:rPr>
                        <a:t>Pensée complexe…</a:t>
                      </a:r>
                    </a:p>
                  </a:txBody>
                  <a:tcPr marL="69044" marR="69044" marT="34521" marB="345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hMerge="1">
                  <a:txBody>
                    <a:bodyPr/>
                    <a:lstStyle/>
                    <a:p>
                      <a:endParaRPr lang="fr-CA"/>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753491488"/>
                  </a:ext>
                </a:extLst>
              </a:tr>
              <a:tr h="372475">
                <a:tc gridSpan="4">
                  <a:txBody>
                    <a:bodyPr/>
                    <a:lstStyle/>
                    <a:p>
                      <a:pPr lvl="0" algn="ctr">
                        <a:buNone/>
                      </a:pPr>
                      <a:r>
                        <a:rPr lang="fr-CA" sz="1800" b="1" i="0" u="none" strike="noStrike" noProof="0" dirty="0">
                          <a:solidFill>
                            <a:schemeClr val="bg1"/>
                          </a:solidFill>
                          <a:latin typeface="Avenir Next LT Pro" panose="020B0504020202020204" pitchFamily="34" charset="0"/>
                        </a:rPr>
                        <a:t>Lecture littéraire </a:t>
                      </a:r>
                      <a:r>
                        <a:rPr lang="fr-CA" sz="1800" b="0" i="0" u="none" strike="noStrike" noProof="0" dirty="0">
                          <a:solidFill>
                            <a:schemeClr val="bg1"/>
                          </a:solidFill>
                          <a:latin typeface="Avenir Next LT Pro" panose="020B0504020202020204" pitchFamily="34" charset="0"/>
                        </a:rPr>
                        <a:t>(contenu)</a:t>
                      </a:r>
                      <a:endParaRPr lang="fr-CA" sz="1800" dirty="0">
                        <a:solidFill>
                          <a:schemeClr val="bg1"/>
                        </a:solidFill>
                        <a:latin typeface="Avenir Next LT Pro" panose="020B0504020202020204" pitchFamily="34" charset="0"/>
                      </a:endParaRPr>
                    </a:p>
                  </a:txBody>
                  <a:tcPr marL="69044" marR="69044" marT="34521" marB="3452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FA699"/>
                    </a:solidFill>
                  </a:tcPr>
                </a:tc>
                <a:tc hMerge="1">
                  <a:txBody>
                    <a:bodyPr/>
                    <a:lstStyle/>
                    <a:p>
                      <a:pPr defTabSz="914400">
                        <a:tabLst/>
                        <a:defRPr/>
                      </a:pPr>
                      <a:endParaRPr lang="fr-FR"/>
                    </a:p>
                  </a:txBody>
                  <a:tcPr marL="91441" marR="91441"/>
                </a:tc>
                <a:tc hMerge="1">
                  <a:txBody>
                    <a:bodyPr/>
                    <a:lstStyle/>
                    <a:p>
                      <a:endParaRPr lang="fr-CA"/>
                    </a:p>
                  </a:txBody>
                  <a:tcPr/>
                </a:tc>
                <a:tc hMerge="1">
                  <a:txBody>
                    <a:bodyPr/>
                    <a:lstStyle/>
                    <a:p>
                      <a:endParaRPr lang="fr-FR"/>
                    </a:p>
                  </a:txBody>
                  <a:tcPr marL="91441" marR="91441">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4465400"/>
                  </a:ext>
                </a:extLst>
              </a:tr>
              <a:tr h="3724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A" sz="1800" b="1" dirty="0">
                          <a:solidFill>
                            <a:schemeClr val="bg1"/>
                          </a:solidFill>
                          <a:latin typeface="Avenir Next LT Pro" panose="020B0504020202020204" pitchFamily="34" charset="0"/>
                        </a:rPr>
                        <a:t>Posture descriptive</a:t>
                      </a:r>
                    </a:p>
                  </a:txBody>
                  <a:tcPr marL="69044" marR="69044" marT="34521" marB="3452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6344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A" sz="1800" b="1" dirty="0">
                          <a:solidFill>
                            <a:schemeClr val="bg1"/>
                          </a:solidFill>
                          <a:latin typeface="Avenir Next LT Pro" panose="020B0504020202020204" pitchFamily="34" charset="0"/>
                        </a:rPr>
                        <a:t>Posture personnelle</a:t>
                      </a:r>
                    </a:p>
                  </a:txBody>
                  <a:tcPr marL="69044" marR="69044" marT="34521" marB="3452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FA6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A" sz="1800" b="1" dirty="0">
                          <a:solidFill>
                            <a:schemeClr val="bg1"/>
                          </a:solidFill>
                          <a:latin typeface="Avenir Next LT Pro" panose="020B0504020202020204" pitchFamily="34" charset="0"/>
                        </a:rPr>
                        <a:t>Posture analytique</a:t>
                      </a:r>
                    </a:p>
                  </a:txBody>
                  <a:tcPr marL="69044" marR="69044" marT="34521" marB="3452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63440"/>
                    </a:solidFill>
                  </a:tcPr>
                </a:tc>
                <a:tc>
                  <a:txBody>
                    <a:bodyPr/>
                    <a:lstStyle/>
                    <a:p>
                      <a:pPr algn="ctr"/>
                      <a:r>
                        <a:rPr lang="fr-CA" sz="1800" b="1" dirty="0">
                          <a:solidFill>
                            <a:schemeClr val="bg1"/>
                          </a:solidFill>
                          <a:latin typeface="Avenir Next LT Pro" panose="020B0504020202020204" pitchFamily="34" charset="0"/>
                        </a:rPr>
                        <a:t>Posture réflexive</a:t>
                      </a:r>
                    </a:p>
                  </a:txBody>
                  <a:tcPr marL="69044" marR="69044" marT="34521" marB="3452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FA699"/>
                    </a:solidFill>
                  </a:tcPr>
                </a:tc>
                <a:extLst>
                  <a:ext uri="{0D108BD9-81ED-4DB2-BD59-A6C34878D82A}">
                    <a16:rowId xmlns:a16="http://schemas.microsoft.com/office/drawing/2014/main" val="883738141"/>
                  </a:ext>
                </a:extLst>
              </a:tr>
              <a:tr h="1888983">
                <a:tc>
                  <a:txBody>
                    <a:bodyPr/>
                    <a:lstStyle/>
                    <a:p>
                      <a:pPr marL="285750" indent="-285750">
                        <a:buFontTx/>
                        <a:buChar char="-"/>
                      </a:pPr>
                      <a:r>
                        <a:rPr lang="fr-CA" sz="1800" dirty="0">
                          <a:latin typeface="Avenir Next LT Pro" panose="020B0504020202020204" pitchFamily="34" charset="0"/>
                        </a:rPr>
                        <a:t>Exactitude</a:t>
                      </a:r>
                      <a:br>
                        <a:rPr lang="fr-CA" sz="1400" dirty="0">
                          <a:latin typeface="Avenir Next LT Pro" panose="020B0504020202020204" pitchFamily="34" charset="0"/>
                        </a:rPr>
                      </a:br>
                      <a:endParaRPr lang="fr-CA" sz="1400" dirty="0">
                        <a:latin typeface="Avenir Next LT Pro" panose="020B0504020202020204" pitchFamily="34" charset="0"/>
                      </a:endParaRPr>
                    </a:p>
                    <a:p>
                      <a:pPr marL="285750" indent="-285750">
                        <a:buFontTx/>
                        <a:buChar char="-"/>
                      </a:pPr>
                      <a:r>
                        <a:rPr lang="fr-CA" sz="1800" b="0" dirty="0">
                          <a:latin typeface="Avenir Next LT Pro" panose="020B0504020202020204" pitchFamily="34" charset="0"/>
                        </a:rPr>
                        <a:t>Pertinence de la sélection des données à considérer pour comprendre l'œuvre </a:t>
                      </a:r>
                    </a:p>
                  </a:txBody>
                  <a:tcPr marL="69044" marR="69044" marT="34521" marB="345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fr-CA" sz="1800" dirty="0">
                          <a:latin typeface="Avenir Next LT Pro" panose="020B0504020202020204" pitchFamily="34" charset="0"/>
                        </a:rPr>
                        <a:t>Engagement relationnel </a:t>
                      </a:r>
                      <a:r>
                        <a:rPr lang="fr-CA" sz="1400" dirty="0">
                          <a:latin typeface="Avenir Next LT Pro" panose="020B0504020202020204" pitchFamily="34" charset="0"/>
                        </a:rPr>
                        <a:t>(lien présent, clair et pertinent)</a:t>
                      </a:r>
                      <a:br>
                        <a:rPr lang="fr-CA" sz="1400" dirty="0">
                          <a:latin typeface="Avenir Next LT Pro" panose="020B0504020202020204" pitchFamily="34" charset="0"/>
                        </a:rPr>
                      </a:br>
                      <a:endParaRPr lang="fr-CA" sz="1400" dirty="0">
                        <a:latin typeface="Avenir Next LT Pro" panose="020B05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fr-CA" sz="1800" dirty="0">
                          <a:latin typeface="Avenir Next LT Pro" panose="020B0504020202020204" pitchFamily="34" charset="0"/>
                        </a:rPr>
                        <a:t>Questionnement analytique </a:t>
                      </a:r>
                      <a:r>
                        <a:rPr lang="fr-CA" sz="1400" dirty="0">
                          <a:latin typeface="Avenir Next LT Pro" panose="020B0504020202020204" pitchFamily="34" charset="0"/>
                        </a:rPr>
                        <a:t>(critique envers la posture personnelle ou exploitant celle-ci dans une optique de sensibilité artistique)</a:t>
                      </a:r>
                    </a:p>
                  </a:txBody>
                  <a:tcPr marL="69044" marR="69044" marT="34521" marB="345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marL="285750" indent="-285750">
                        <a:buFontTx/>
                        <a:buChar char="-"/>
                      </a:pPr>
                      <a:r>
                        <a:rPr lang="fr-CA" sz="1800" dirty="0">
                          <a:latin typeface="Avenir Next LT Pro" panose="020B0504020202020204" pitchFamily="34" charset="0"/>
                        </a:rPr>
                        <a:t>Plausibilité/justesse</a:t>
                      </a:r>
                      <a:br>
                        <a:rPr lang="fr-CA" sz="1600" dirty="0">
                          <a:latin typeface="Avenir Next LT Pro" panose="020B0504020202020204" pitchFamily="34" charset="0"/>
                        </a:rPr>
                      </a:br>
                      <a:r>
                        <a:rPr lang="fr-CA" sz="1400" dirty="0">
                          <a:latin typeface="Avenir Next LT Pro" panose="020B0504020202020204" pitchFamily="34" charset="0"/>
                        </a:rPr>
                        <a:t>(absence de biais, cohérence externe/interne)</a:t>
                      </a:r>
                      <a:br>
                        <a:rPr lang="fr-CA" sz="1400" dirty="0">
                          <a:latin typeface="Avenir Next LT Pro" panose="020B0504020202020204" pitchFamily="34" charset="0"/>
                        </a:rPr>
                      </a:br>
                      <a:endParaRPr lang="fr-CA" sz="1400" dirty="0">
                        <a:latin typeface="Avenir Next LT Pro" panose="020B0504020202020204" pitchFamily="34" charset="0"/>
                      </a:endParaRPr>
                    </a:p>
                    <a:p>
                      <a:pPr marL="285750" indent="-285750">
                        <a:buFontTx/>
                        <a:buChar char="-"/>
                      </a:pPr>
                      <a:r>
                        <a:rPr lang="fr-CA" sz="1800" dirty="0">
                          <a:latin typeface="Avenir Next LT Pro" panose="020B0504020202020204" pitchFamily="34" charset="0"/>
                        </a:rPr>
                        <a:t>Richesse</a:t>
                      </a:r>
                      <a:r>
                        <a:rPr lang="fr-CA" sz="1600" dirty="0">
                          <a:latin typeface="Avenir Next LT Pro" panose="020B0504020202020204" pitchFamily="34" charset="0"/>
                        </a:rPr>
                        <a:t> </a:t>
                      </a:r>
                      <a:r>
                        <a:rPr lang="fr-CA" sz="1400" dirty="0">
                          <a:latin typeface="Avenir Next LT Pro" panose="020B0504020202020204" pitchFamily="34" charset="0"/>
                        </a:rPr>
                        <a:t>(savoirs, approfondissement des nuances, multitude des dimensions…)</a:t>
                      </a:r>
                    </a:p>
                  </a:txBody>
                  <a:tcPr marL="69044" marR="69044" marT="34521" marB="345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marL="285750" indent="-285750">
                        <a:buFontTx/>
                        <a:buChar char="-"/>
                      </a:pPr>
                      <a:r>
                        <a:rPr lang="fr-CA" sz="1800" dirty="0">
                          <a:latin typeface="Avenir Next LT Pro" panose="020B0504020202020204" pitchFamily="34" charset="0"/>
                        </a:rPr>
                        <a:t>Justesse et plausibilité du fondement réflexif</a:t>
                      </a:r>
                      <a:br>
                        <a:rPr lang="fr-CA" sz="1800" dirty="0">
                          <a:latin typeface="Avenir Next LT Pro" panose="020B0504020202020204" pitchFamily="34" charset="0"/>
                        </a:rPr>
                      </a:br>
                      <a:endParaRPr lang="fr-CA" sz="1800" dirty="0">
                        <a:latin typeface="Avenir Next LT Pro" panose="020B0504020202020204" pitchFamily="34" charset="0"/>
                      </a:endParaRPr>
                    </a:p>
                    <a:p>
                      <a:pPr marL="285750" indent="-285750">
                        <a:buFontTx/>
                        <a:buChar char="-"/>
                      </a:pPr>
                      <a:r>
                        <a:rPr lang="fr-CA" sz="1800" dirty="0">
                          <a:latin typeface="Avenir Next LT Pro" panose="020B0504020202020204" pitchFamily="34" charset="0"/>
                        </a:rPr>
                        <a:t>Engagement réflexif </a:t>
                      </a:r>
                      <a:r>
                        <a:rPr lang="fr-CA" sz="1400" dirty="0">
                          <a:latin typeface="Avenir Next LT Pro" panose="020B0504020202020204" pitchFamily="34" charset="0"/>
                        </a:rPr>
                        <a:t>(lien présent, clair, cohérent et pertinent)</a:t>
                      </a:r>
                    </a:p>
                  </a:txBody>
                  <a:tcPr marL="69044" marR="69044" marT="34521" marB="345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509341634"/>
                  </a:ext>
                </a:extLst>
              </a:tr>
            </a:tbl>
          </a:graphicData>
        </a:graphic>
      </p:graphicFrame>
    </p:spTree>
    <p:extLst>
      <p:ext uri="{BB962C8B-B14F-4D97-AF65-F5344CB8AC3E}">
        <p14:creationId xmlns:p14="http://schemas.microsoft.com/office/powerpoint/2010/main" val="259684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404B75C3-8278-8A4F-8BE9-48D3C4BF938E}"/>
              </a:ext>
            </a:extLst>
          </p:cNvPr>
          <p:cNvSpPr txBox="1">
            <a:spLocks/>
          </p:cNvSpPr>
          <p:nvPr/>
        </p:nvSpPr>
        <p:spPr>
          <a:xfrm>
            <a:off x="863649" y="280953"/>
            <a:ext cx="10515600" cy="113349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A" sz="4000" dirty="0">
                <a:solidFill>
                  <a:srgbClr val="263440"/>
                </a:solidFill>
                <a:latin typeface="Avenir Next LT Pro" panose="020B0504020202020204" pitchFamily="34" charset="0"/>
              </a:rPr>
              <a:t>Exemple de grille d’évaluation </a:t>
            </a:r>
            <a:r>
              <a:rPr lang="fr-CA" sz="2500" dirty="0">
                <a:solidFill>
                  <a:srgbClr val="263440"/>
                </a:solidFill>
                <a:latin typeface="Avenir Next LT Pro" panose="020B0504020202020204" pitchFamily="34" charset="0"/>
              </a:rPr>
              <a:t>(1/2)</a:t>
            </a:r>
          </a:p>
        </p:txBody>
      </p:sp>
      <p:cxnSp>
        <p:nvCxnSpPr>
          <p:cNvPr id="9" name="Connecteur droit 8">
            <a:extLst>
              <a:ext uri="{FF2B5EF4-FFF2-40B4-BE49-F238E27FC236}">
                <a16:creationId xmlns:a16="http://schemas.microsoft.com/office/drawing/2014/main" id="{91BE8801-BB25-9D4C-866B-8E8BDF089D8B}"/>
              </a:ext>
            </a:extLst>
          </p:cNvPr>
          <p:cNvCxnSpPr/>
          <p:nvPr/>
        </p:nvCxnSpPr>
        <p:spPr>
          <a:xfrm>
            <a:off x="735986" y="1138012"/>
            <a:ext cx="10716986"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 name="Tableau 3">
            <a:extLst>
              <a:ext uri="{FF2B5EF4-FFF2-40B4-BE49-F238E27FC236}">
                <a16:creationId xmlns:a16="http://schemas.microsoft.com/office/drawing/2014/main" id="{397C6D86-188D-4BD1-87FD-E3EDD3C782B7}"/>
              </a:ext>
            </a:extLst>
          </p:cNvPr>
          <p:cNvGraphicFramePr>
            <a:graphicFrameLocks noGrp="1"/>
          </p:cNvGraphicFramePr>
          <p:nvPr/>
        </p:nvGraphicFramePr>
        <p:xfrm>
          <a:off x="735986" y="1303400"/>
          <a:ext cx="11093213" cy="5395791"/>
        </p:xfrm>
        <a:graphic>
          <a:graphicData uri="http://schemas.openxmlformats.org/drawingml/2006/table">
            <a:tbl>
              <a:tblPr/>
              <a:tblGrid>
                <a:gridCol w="1059070">
                  <a:extLst>
                    <a:ext uri="{9D8B030D-6E8A-4147-A177-3AD203B41FA5}">
                      <a16:colId xmlns:a16="http://schemas.microsoft.com/office/drawing/2014/main" val="1682054883"/>
                    </a:ext>
                  </a:extLst>
                </a:gridCol>
                <a:gridCol w="1894901">
                  <a:extLst>
                    <a:ext uri="{9D8B030D-6E8A-4147-A177-3AD203B41FA5}">
                      <a16:colId xmlns:a16="http://schemas.microsoft.com/office/drawing/2014/main" val="4275579060"/>
                    </a:ext>
                  </a:extLst>
                </a:gridCol>
                <a:gridCol w="2033361">
                  <a:extLst>
                    <a:ext uri="{9D8B030D-6E8A-4147-A177-3AD203B41FA5}">
                      <a16:colId xmlns:a16="http://schemas.microsoft.com/office/drawing/2014/main" val="562236429"/>
                    </a:ext>
                  </a:extLst>
                </a:gridCol>
                <a:gridCol w="2064914">
                  <a:extLst>
                    <a:ext uri="{9D8B030D-6E8A-4147-A177-3AD203B41FA5}">
                      <a16:colId xmlns:a16="http://schemas.microsoft.com/office/drawing/2014/main" val="3277006277"/>
                    </a:ext>
                  </a:extLst>
                </a:gridCol>
                <a:gridCol w="2117085">
                  <a:extLst>
                    <a:ext uri="{9D8B030D-6E8A-4147-A177-3AD203B41FA5}">
                      <a16:colId xmlns:a16="http://schemas.microsoft.com/office/drawing/2014/main" val="530504488"/>
                    </a:ext>
                  </a:extLst>
                </a:gridCol>
                <a:gridCol w="1923882">
                  <a:extLst>
                    <a:ext uri="{9D8B030D-6E8A-4147-A177-3AD203B41FA5}">
                      <a16:colId xmlns:a16="http://schemas.microsoft.com/office/drawing/2014/main" val="3360370239"/>
                    </a:ext>
                  </a:extLst>
                </a:gridCol>
              </a:tblGrid>
              <a:tr h="127232">
                <a:tc rowSpan="2">
                  <a:txBody>
                    <a:bodyPr/>
                    <a:lstStyle/>
                    <a:p>
                      <a:pPr algn="ctr" rtl="0" fontAlgn="base"/>
                      <a:r>
                        <a:rPr lang="fr-CA" sz="900" b="1" i="0" dirty="0">
                          <a:solidFill>
                            <a:srgbClr val="000000"/>
                          </a:solidFill>
                          <a:effectLst/>
                          <a:latin typeface="Avenir Next LT Pro" panose="020B0504020202020204" pitchFamily="34" charset="0"/>
                        </a:rPr>
                        <a:t>CRITÈRES</a:t>
                      </a:r>
                      <a:r>
                        <a:rPr lang="fr-CA" sz="900" b="0" i="0" dirty="0">
                          <a:solidFill>
                            <a:srgbClr val="000000"/>
                          </a:solidFill>
                          <a:effectLst/>
                          <a:latin typeface="Avenir Next LT Pro" panose="020B0504020202020204" pitchFamily="34" charset="0"/>
                        </a:rPr>
                        <a:t> </a:t>
                      </a:r>
                      <a:endParaRPr lang="fr-CA" sz="900" b="0" i="0" dirty="0">
                        <a:effectLst/>
                        <a:latin typeface="Avenir Next LT Pro" panose="020B0504020202020204" pitchFamily="34" charset="0"/>
                      </a:endParaRPr>
                    </a:p>
                  </a:txBody>
                  <a:tcPr marL="50893" marR="50893" marT="25446" marB="2544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rtl="0" fontAlgn="base"/>
                      <a:r>
                        <a:rPr lang="fr-CA" sz="900" b="1" i="0" dirty="0">
                          <a:solidFill>
                            <a:srgbClr val="000000"/>
                          </a:solidFill>
                          <a:effectLst/>
                          <a:latin typeface="Avenir Next LT Pro" panose="020B0504020202020204" pitchFamily="34" charset="0"/>
                        </a:rPr>
                        <a:t>INDICATEURS</a:t>
                      </a:r>
                      <a:r>
                        <a:rPr lang="fr-CA" sz="900" b="0" i="0" dirty="0">
                          <a:solidFill>
                            <a:srgbClr val="000000"/>
                          </a:solidFill>
                          <a:effectLst/>
                          <a:latin typeface="Avenir Next LT Pro" panose="020B0504020202020204" pitchFamily="34" charset="0"/>
                        </a:rPr>
                        <a:t> </a:t>
                      </a:r>
                      <a:endParaRPr lang="fr-CA" sz="900" b="0" i="0" dirty="0">
                        <a:effectLst/>
                        <a:latin typeface="Avenir Next LT Pro" panose="020B0504020202020204" pitchFamily="34" charset="0"/>
                      </a:endParaRPr>
                    </a:p>
                  </a:txBody>
                  <a:tcPr marL="50893" marR="50893" marT="25446" marB="2544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4">
                  <a:txBody>
                    <a:bodyPr/>
                    <a:lstStyle/>
                    <a:p>
                      <a:pPr algn="ctr" rtl="0" fontAlgn="base"/>
                      <a:r>
                        <a:rPr lang="fr-CA" sz="900" b="1" i="0">
                          <a:solidFill>
                            <a:srgbClr val="000000"/>
                          </a:solidFill>
                          <a:effectLst/>
                          <a:latin typeface="Avenir Next LT Pro" panose="020B0504020202020204" pitchFamily="34" charset="0"/>
                        </a:rPr>
                        <a:t>ÉCHELLE DESCRIPTIVE</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fr-CA"/>
                    </a:p>
                  </a:txBody>
                  <a:tcPr/>
                </a:tc>
                <a:tc hMerge="1">
                  <a:txBody>
                    <a:bodyPr/>
                    <a:lstStyle/>
                    <a:p>
                      <a:endParaRPr lang="fr-CA"/>
                    </a:p>
                  </a:txBody>
                  <a:tcPr/>
                </a:tc>
                <a:tc hMerge="1">
                  <a:txBody>
                    <a:bodyPr/>
                    <a:lstStyle/>
                    <a:p>
                      <a:endParaRPr lang="fr-CA"/>
                    </a:p>
                  </a:txBody>
                  <a:tcPr/>
                </a:tc>
                <a:extLst>
                  <a:ext uri="{0D108BD9-81ED-4DB2-BD59-A6C34878D82A}">
                    <a16:rowId xmlns:a16="http://schemas.microsoft.com/office/drawing/2014/main" val="2613277528"/>
                  </a:ext>
                </a:extLst>
              </a:tr>
              <a:tr h="203571">
                <a:tc vMerge="1">
                  <a:txBody>
                    <a:bodyPr/>
                    <a:lstStyle/>
                    <a:p>
                      <a:endParaRPr lang="fr-CA"/>
                    </a:p>
                  </a:txBody>
                  <a:tcPr/>
                </a:tc>
                <a:tc vMerge="1">
                  <a:txBody>
                    <a:bodyPr/>
                    <a:lstStyle/>
                    <a:p>
                      <a:endParaRPr lang="fr-CA"/>
                    </a:p>
                  </a:txBody>
                  <a:tcPr/>
                </a:tc>
                <a:tc>
                  <a:txBody>
                    <a:bodyPr/>
                    <a:lstStyle/>
                    <a:p>
                      <a:pPr algn="ctr" rtl="0" fontAlgn="base"/>
                      <a:r>
                        <a:rPr lang="fr-CA" sz="900" b="1" i="0" cap="small">
                          <a:solidFill>
                            <a:srgbClr val="000000"/>
                          </a:solidFill>
                          <a:effectLst/>
                          <a:latin typeface="Avenir Next LT Pro" panose="020B0504020202020204" pitchFamily="34" charset="0"/>
                        </a:rPr>
                        <a:t>Insuffisant</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base"/>
                      <a:r>
                        <a:rPr lang="fr-CA" sz="900" b="1" i="0" cap="small">
                          <a:solidFill>
                            <a:srgbClr val="000000"/>
                          </a:solidFill>
                          <a:effectLst/>
                          <a:latin typeface="Avenir Next LT Pro" panose="020B0504020202020204" pitchFamily="34" charset="0"/>
                        </a:rPr>
                        <a:t>Satisfaisant (seuil de réussite)</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base"/>
                      <a:r>
                        <a:rPr lang="fr-CA" sz="900" b="1" i="0" cap="small">
                          <a:solidFill>
                            <a:srgbClr val="000000"/>
                          </a:solidFill>
                          <a:effectLst/>
                          <a:latin typeface="Avenir Next LT Pro" panose="020B0504020202020204" pitchFamily="34" charset="0"/>
                        </a:rPr>
                        <a:t>Très bien</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base"/>
                      <a:r>
                        <a:rPr lang="fr-CA" sz="900" b="1" i="0" cap="small">
                          <a:solidFill>
                            <a:srgbClr val="000000"/>
                          </a:solidFill>
                          <a:effectLst/>
                          <a:latin typeface="Avenir Next LT Pro" panose="020B0504020202020204" pitchFamily="34" charset="0"/>
                        </a:rPr>
                        <a:t>Excellent</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04265726"/>
                  </a:ext>
                </a:extLst>
              </a:tr>
              <a:tr h="1806696">
                <a:tc rowSpan="2">
                  <a:txBody>
                    <a:bodyPr/>
                    <a:lstStyle/>
                    <a:p>
                      <a:pPr algn="ctr" rtl="0" fontAlgn="base"/>
                      <a:r>
                        <a:rPr lang="fr-CA" sz="900" b="1" i="0" dirty="0">
                          <a:solidFill>
                            <a:srgbClr val="000000"/>
                          </a:solidFill>
                          <a:effectLst/>
                          <a:latin typeface="Avenir Next LT Pro" panose="020B0504020202020204" pitchFamily="34" charset="0"/>
                        </a:rPr>
                        <a:t>Exploitation adéquate du genre </a:t>
                      </a:r>
                      <a:r>
                        <a:rPr lang="fr-CA" sz="900" b="0" i="0" dirty="0">
                          <a:solidFill>
                            <a:srgbClr val="000000"/>
                          </a:solidFill>
                          <a:effectLst/>
                          <a:latin typeface="Avenir Next LT Pro" panose="020B0504020202020204" pitchFamily="34" charset="0"/>
                        </a:rPr>
                        <a:t> </a:t>
                      </a:r>
                      <a:br>
                        <a:rPr lang="fr-CA" sz="900" b="0" i="0" dirty="0">
                          <a:solidFill>
                            <a:srgbClr val="000000"/>
                          </a:solidFill>
                          <a:effectLst/>
                          <a:latin typeface="Avenir Next LT Pro" panose="020B0504020202020204" pitchFamily="34" charset="0"/>
                        </a:rPr>
                      </a:br>
                      <a:r>
                        <a:rPr lang="fr-CA" sz="900" b="1" i="0" dirty="0">
                          <a:solidFill>
                            <a:srgbClr val="000000"/>
                          </a:solidFill>
                          <a:effectLst/>
                          <a:latin typeface="Avenir Next LT Pro" panose="020B0504020202020204" pitchFamily="34" charset="0"/>
                        </a:rPr>
                        <a:t>(25%)</a:t>
                      </a:r>
                      <a:r>
                        <a:rPr lang="fr-CA" sz="900" b="0" i="0" dirty="0">
                          <a:solidFill>
                            <a:srgbClr val="000000"/>
                          </a:solidFill>
                          <a:effectLst/>
                          <a:latin typeface="Avenir Next LT Pro" panose="020B0504020202020204" pitchFamily="34" charset="0"/>
                        </a:rPr>
                        <a:t> </a:t>
                      </a:r>
                      <a:endParaRPr lang="fr-CA" sz="900" b="0" i="0" dirty="0">
                        <a:effectLst/>
                        <a:latin typeface="Avenir Next LT Pro" panose="020B0504020202020204" pitchFamily="34" charset="0"/>
                      </a:endParaRPr>
                    </a:p>
                  </a:txBody>
                  <a:tcPr marL="50893" marR="50893" marT="25446" marB="2544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l" rtl="0" fontAlgn="base">
                        <a:buFont typeface="Arial" panose="020B0604020202020204" pitchFamily="34" charset="0"/>
                        <a:buChar char="•"/>
                      </a:pPr>
                      <a:r>
                        <a:rPr lang="fr-CA" sz="900" b="0" i="0" dirty="0">
                          <a:solidFill>
                            <a:srgbClr val="000000"/>
                          </a:solidFill>
                          <a:effectLst/>
                          <a:latin typeface="Avenir Next LT Pro" panose="020B0504020202020204" pitchFamily="34" charset="0"/>
                        </a:rPr>
                        <a:t>La </a:t>
                      </a:r>
                      <a:r>
                        <a:rPr lang="fr-CA" sz="900" b="1" i="0" dirty="0">
                          <a:solidFill>
                            <a:srgbClr val="7030A0"/>
                          </a:solidFill>
                          <a:effectLst/>
                          <a:latin typeface="Avenir Next LT Pro" panose="020B0504020202020204" pitchFamily="34" charset="0"/>
                        </a:rPr>
                        <a:t>structure du genre</a:t>
                      </a:r>
                      <a:r>
                        <a:rPr lang="fr-CA" sz="900" b="1" i="0" dirty="0">
                          <a:solidFill>
                            <a:srgbClr val="000000"/>
                          </a:solidFill>
                          <a:effectLst/>
                          <a:latin typeface="Avenir Next LT Pro" panose="020B0504020202020204" pitchFamily="34" charset="0"/>
                        </a:rPr>
                        <a:t> </a:t>
                      </a:r>
                      <a:r>
                        <a:rPr lang="fr-CA" sz="900" b="0" i="0" dirty="0">
                          <a:solidFill>
                            <a:srgbClr val="000000"/>
                          </a:solidFill>
                          <a:effectLst/>
                          <a:latin typeface="Avenir Next LT Pro" panose="020B0504020202020204" pitchFamily="34" charset="0"/>
                        </a:rPr>
                        <a:t>est respectée ; les </a:t>
                      </a:r>
                      <a:r>
                        <a:rPr lang="fr-CA" sz="900" b="1" i="0" dirty="0">
                          <a:solidFill>
                            <a:srgbClr val="7030A0"/>
                          </a:solidFill>
                          <a:effectLst/>
                          <a:latin typeface="Avenir Next LT Pro" panose="020B0504020202020204" pitchFamily="34" charset="0"/>
                        </a:rPr>
                        <a:t>preuves textuelles </a:t>
                      </a:r>
                      <a:r>
                        <a:rPr lang="fr-CA" sz="900" b="0" i="0" dirty="0">
                          <a:solidFill>
                            <a:srgbClr val="000000"/>
                          </a:solidFill>
                          <a:effectLst/>
                          <a:latin typeface="Avenir Next LT Pro" panose="020B0504020202020204" pitchFamily="34" charset="0"/>
                        </a:rPr>
                        <a:t>comportent tous les </a:t>
                      </a:r>
                      <a:r>
                        <a:rPr lang="fr-CA" sz="900" b="1" i="0" dirty="0">
                          <a:solidFill>
                            <a:srgbClr val="7030A0"/>
                          </a:solidFill>
                          <a:effectLst/>
                          <a:latin typeface="Avenir Next LT Pro" panose="020B0504020202020204" pitchFamily="34" charset="0"/>
                        </a:rPr>
                        <a:t>éléments techniques</a:t>
                      </a:r>
                      <a:r>
                        <a:rPr lang="fr-CA" sz="900" b="0" i="0" dirty="0">
                          <a:solidFill>
                            <a:srgbClr val="7030A0"/>
                          </a:solidFill>
                          <a:effectLst/>
                          <a:latin typeface="Avenir Next LT Pro" panose="020B0504020202020204" pitchFamily="34" charset="0"/>
                        </a:rPr>
                        <a:t> </a:t>
                      </a:r>
                      <a:r>
                        <a:rPr lang="fr-CA" sz="900" b="0" i="0" dirty="0">
                          <a:solidFill>
                            <a:srgbClr val="000000"/>
                          </a:solidFill>
                          <a:effectLst/>
                          <a:latin typeface="Avenir Next LT Pro" panose="020B0504020202020204" pitchFamily="34" charset="0"/>
                        </a:rPr>
                        <a:t>exigés par le genre. </a:t>
                      </a:r>
                      <a:endParaRPr lang="fr-CA" sz="900" b="0" i="0" dirty="0">
                        <a:effectLst/>
                        <a:latin typeface="Avenir Next LT Pro" panose="020B0504020202020204" pitchFamily="34" charset="0"/>
                      </a:endParaRPr>
                    </a:p>
                    <a:p>
                      <a:pPr algn="l" rtl="0" fontAlgn="base">
                        <a:buFont typeface="Arial" panose="020B0604020202020204" pitchFamily="34" charset="0"/>
                        <a:buChar char="•"/>
                      </a:pPr>
                      <a:r>
                        <a:rPr lang="fr-CA" sz="900" b="0" i="0" dirty="0">
                          <a:solidFill>
                            <a:srgbClr val="000000"/>
                          </a:solidFill>
                          <a:effectLst/>
                          <a:latin typeface="Avenir Next LT Pro" panose="020B0504020202020204" pitchFamily="34" charset="0"/>
                        </a:rPr>
                        <a:t>Le </a:t>
                      </a:r>
                      <a:r>
                        <a:rPr lang="fr-CA" sz="900" b="1" i="0" dirty="0">
                          <a:solidFill>
                            <a:srgbClr val="7030A0"/>
                          </a:solidFill>
                          <a:effectLst/>
                          <a:latin typeface="Avenir Next LT Pro" panose="020B0504020202020204" pitchFamily="34" charset="0"/>
                        </a:rPr>
                        <a:t>niveau de langage et le vocabulaire</a:t>
                      </a:r>
                      <a:r>
                        <a:rPr lang="fr-CA" sz="900" b="0" i="0" dirty="0">
                          <a:solidFill>
                            <a:srgbClr val="7030A0"/>
                          </a:solidFill>
                          <a:effectLst/>
                          <a:latin typeface="Avenir Next LT Pro" panose="020B0504020202020204" pitchFamily="34" charset="0"/>
                        </a:rPr>
                        <a:t> </a:t>
                      </a:r>
                      <a:r>
                        <a:rPr lang="fr-CA" sz="900" b="0" i="0" dirty="0">
                          <a:solidFill>
                            <a:srgbClr val="000000"/>
                          </a:solidFill>
                          <a:effectLst/>
                          <a:latin typeface="Avenir Next LT Pro" panose="020B0504020202020204" pitchFamily="34" charset="0"/>
                        </a:rPr>
                        <a:t>sont cohérents aux exigences du genre </a:t>
                      </a:r>
                      <a:endParaRPr lang="fr-CA" sz="900" b="0" i="0" dirty="0">
                        <a:effectLst/>
                        <a:latin typeface="Avenir Next LT Pro" panose="020B0504020202020204" pitchFamily="34" charset="0"/>
                      </a:endParaRPr>
                    </a:p>
                    <a:p>
                      <a:pPr algn="l" rtl="0" fontAlgn="base">
                        <a:buFont typeface="Arial" panose="020B0604020202020204" pitchFamily="34" charset="0"/>
                        <a:buChar char="•"/>
                      </a:pPr>
                      <a:r>
                        <a:rPr lang="fr-CA" sz="900" b="0" i="0" dirty="0">
                          <a:solidFill>
                            <a:srgbClr val="000000"/>
                          </a:solidFill>
                          <a:effectLst/>
                          <a:latin typeface="Avenir Next LT Pro" panose="020B0504020202020204" pitchFamily="34" charset="0"/>
                        </a:rPr>
                        <a:t>Le discours adopte un </a:t>
                      </a:r>
                      <a:r>
                        <a:rPr lang="fr-CA" sz="900" b="1" i="0" dirty="0">
                          <a:solidFill>
                            <a:srgbClr val="7030A0"/>
                          </a:solidFill>
                          <a:effectLst/>
                          <a:latin typeface="Avenir Next LT Pro" panose="020B0504020202020204" pitchFamily="34" charset="0"/>
                        </a:rPr>
                        <a:t>ton/ posture neutre</a:t>
                      </a:r>
                      <a:r>
                        <a:rPr lang="fr-CA" sz="900" b="0" i="0" dirty="0">
                          <a:solidFill>
                            <a:srgbClr val="7030A0"/>
                          </a:solidFill>
                          <a:effectLst/>
                          <a:latin typeface="Avenir Next LT Pro" panose="020B0504020202020204" pitchFamily="34" charset="0"/>
                        </a:rPr>
                        <a:t> </a:t>
                      </a:r>
                      <a:endParaRPr lang="fr-CA" sz="900" b="0" i="0" dirty="0">
                        <a:effectLst/>
                        <a:latin typeface="Avenir Next LT Pro" panose="020B0504020202020204" pitchFamily="34" charset="0"/>
                      </a:endParaRPr>
                    </a:p>
                    <a:p>
                      <a:pPr algn="l" rtl="0" fontAlgn="base">
                        <a:buFont typeface="Arial" panose="020B0604020202020204" pitchFamily="34" charset="0"/>
                        <a:buChar char="•"/>
                      </a:pPr>
                      <a:r>
                        <a:rPr lang="fr-CA" sz="900" b="1" i="0" dirty="0">
                          <a:solidFill>
                            <a:srgbClr val="7030A0"/>
                          </a:solidFill>
                          <a:effectLst/>
                          <a:latin typeface="Avenir Next LT Pro" panose="020B0504020202020204" pitchFamily="34" charset="0"/>
                        </a:rPr>
                        <a:t>Le lecteur fictif</a:t>
                      </a:r>
                      <a:r>
                        <a:rPr lang="fr-CA" sz="900" b="0" i="0" dirty="0">
                          <a:solidFill>
                            <a:srgbClr val="7030A0"/>
                          </a:solidFill>
                          <a:effectLst/>
                          <a:latin typeface="Avenir Next LT Pro" panose="020B0504020202020204" pitchFamily="34" charset="0"/>
                        </a:rPr>
                        <a:t> </a:t>
                      </a:r>
                      <a:r>
                        <a:rPr lang="fr-CA" sz="900" b="0" i="0" dirty="0">
                          <a:solidFill>
                            <a:srgbClr val="000000"/>
                          </a:solidFill>
                          <a:effectLst/>
                          <a:latin typeface="Avenir Next LT Pro" panose="020B0504020202020204" pitchFamily="34" charset="0"/>
                        </a:rPr>
                        <a:t>est pris en compte </a:t>
                      </a:r>
                      <a:endParaRPr lang="fr-CA" sz="900" b="0" i="0" dirty="0">
                        <a:effectLst/>
                        <a:latin typeface="Avenir Next LT Pro" panose="020B0504020202020204" pitchFamily="34" charset="0"/>
                      </a:endParaRPr>
                    </a:p>
                    <a:p>
                      <a:pPr algn="l" rtl="0" fontAlgn="base">
                        <a:buFont typeface="Arial" panose="020B0604020202020204" pitchFamily="34" charset="0"/>
                        <a:buChar char="•"/>
                      </a:pPr>
                      <a:r>
                        <a:rPr lang="fr-CA" sz="900" b="0" i="0" dirty="0">
                          <a:solidFill>
                            <a:srgbClr val="000000"/>
                          </a:solidFill>
                          <a:effectLst/>
                          <a:latin typeface="Avenir Next LT Pro" panose="020B0504020202020204" pitchFamily="34" charset="0"/>
                        </a:rPr>
                        <a:t>Les éléments de la structure contribuent à la </a:t>
                      </a:r>
                      <a:r>
                        <a:rPr lang="fr-CA" sz="900" b="1" i="0" dirty="0">
                          <a:solidFill>
                            <a:srgbClr val="7030A0"/>
                          </a:solidFill>
                          <a:effectLst/>
                          <a:latin typeface="Avenir Next LT Pro" panose="020B0504020202020204" pitchFamily="34" charset="0"/>
                        </a:rPr>
                        <a:t>fluidité </a:t>
                      </a:r>
                      <a:r>
                        <a:rPr lang="fr-CA" sz="900" b="0" i="0" dirty="0">
                          <a:solidFill>
                            <a:srgbClr val="000000"/>
                          </a:solidFill>
                          <a:effectLst/>
                          <a:latin typeface="Avenir Next LT Pro" panose="020B0504020202020204" pitchFamily="34" charset="0"/>
                        </a:rPr>
                        <a:t>du discours.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ase"/>
                      <a:r>
                        <a:rPr lang="fr-CA" sz="900" b="0" i="0" dirty="0">
                          <a:solidFill>
                            <a:srgbClr val="000000"/>
                          </a:solidFill>
                          <a:effectLst/>
                          <a:latin typeface="Avenir Next LT Pro" panose="020B0504020202020204" pitchFamily="34" charset="0"/>
                        </a:rPr>
                        <a:t> </a:t>
                      </a:r>
                    </a:p>
                    <a:p>
                      <a:pPr algn="l" rtl="0" fontAlgn="base"/>
                      <a:r>
                        <a:rPr lang="fr-CA" sz="900" b="0" i="0" dirty="0">
                          <a:solidFill>
                            <a:srgbClr val="000000"/>
                          </a:solidFill>
                          <a:effectLst/>
                          <a:latin typeface="Avenir Next LT Pro" panose="020B0504020202020204" pitchFamily="34" charset="0"/>
                        </a:rPr>
                        <a:t>Plusieurs éléments (de la structure du genre ou des éléments techniques) sont absents. Le niveau de langage est courant, peu varié et peut comporter quelques formulations incohérentes aux exigences du genre. Le discours adopte régulièrement une posture subjective et prend peu en compte le lecteur fictif. </a:t>
                      </a:r>
                      <a:endParaRPr lang="fr-CA" sz="900" b="0" i="0" dirty="0">
                        <a:effectLst/>
                        <a:latin typeface="Avenir Next LT Pro" panose="020B0504020202020204" pitchFamily="34" charset="0"/>
                      </a:endParaRPr>
                    </a:p>
                    <a:p>
                      <a:pPr algn="l" rtl="0" fontAlgn="base"/>
                      <a:r>
                        <a:rPr lang="fr-CA" sz="900" b="0" i="0" dirty="0">
                          <a:solidFill>
                            <a:srgbClr val="000000"/>
                          </a:solidFill>
                          <a:effectLst/>
                          <a:latin typeface="Avenir Next LT Pro" panose="020B0504020202020204" pitchFamily="34" charset="0"/>
                        </a:rPr>
                        <a:t>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ase"/>
                      <a:r>
                        <a:rPr lang="fr-CA" sz="900" b="0" i="0" dirty="0">
                          <a:solidFill>
                            <a:srgbClr val="000000"/>
                          </a:solidFill>
                          <a:effectLst/>
                          <a:latin typeface="Avenir Next LT Pro" panose="020B0504020202020204" pitchFamily="34" charset="0"/>
                        </a:rPr>
                        <a:t> </a:t>
                      </a:r>
                    </a:p>
                    <a:p>
                      <a:pPr algn="l" rtl="0" fontAlgn="base"/>
                      <a:r>
                        <a:rPr lang="fr-CA" sz="900" b="0" i="0" dirty="0">
                          <a:solidFill>
                            <a:srgbClr val="000000"/>
                          </a:solidFill>
                          <a:effectLst/>
                          <a:latin typeface="Avenir Next LT Pro" panose="020B0504020202020204" pitchFamily="34" charset="0"/>
                        </a:rPr>
                        <a:t>La structure du genre est généralement respectée, malgré </a:t>
                      </a:r>
                      <a:r>
                        <a:rPr lang="fr-CA" sz="900" b="1" i="0" dirty="0">
                          <a:solidFill>
                            <a:srgbClr val="7030A0"/>
                          </a:solidFill>
                          <a:effectLst/>
                          <a:latin typeface="Avenir Next LT Pro" panose="020B0504020202020204" pitchFamily="34" charset="0"/>
                        </a:rPr>
                        <a:t>quelques manques significatifs ou non-significatifs</a:t>
                      </a:r>
                      <a:r>
                        <a:rPr lang="fr-CA" sz="900" b="0" i="0" dirty="0">
                          <a:solidFill>
                            <a:srgbClr val="000000"/>
                          </a:solidFill>
                          <a:effectLst/>
                          <a:latin typeface="Avenir Next LT Pro" panose="020B0504020202020204" pitchFamily="34" charset="0"/>
                        </a:rPr>
                        <a:t>. Les éléments techniques nécessaires sont présents la plupart du temps. Le niveau de langage est courant, mais assez varié. Le discours peut adopter à l’occasion une posture subjective, mais prend généralement en compte le lecteur fictif.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ase"/>
                      <a:r>
                        <a:rPr lang="fr-CA" sz="900" b="0" i="0" dirty="0">
                          <a:solidFill>
                            <a:srgbClr val="000000"/>
                          </a:solidFill>
                          <a:effectLst/>
                          <a:latin typeface="Avenir Next LT Pro" panose="020B0504020202020204" pitchFamily="34" charset="0"/>
                        </a:rPr>
                        <a:t> </a:t>
                      </a:r>
                    </a:p>
                    <a:p>
                      <a:pPr algn="l" rtl="0" fontAlgn="base"/>
                      <a:r>
                        <a:rPr lang="fr-CA" sz="900" b="0" i="0" dirty="0">
                          <a:solidFill>
                            <a:srgbClr val="000000"/>
                          </a:solidFill>
                          <a:effectLst/>
                          <a:latin typeface="Avenir Next LT Pro" panose="020B0504020202020204" pitchFamily="34" charset="0"/>
                        </a:rPr>
                        <a:t>La structure du genre est généralement respectée malgré quelques manques non-significatifs et contribue même, par moment, à la fluidité du discours. Presque tous les éléments techniques nécessaires sont présents. Le niveau de langage est généralement soutenu et varié. Le vocabulaire spécialisé, occasionnel, est utilisé de manière adéquate. Le discours se maintient dans une posture neutre et prend en compte le lecteur fictif, et ce, de façon plutôt habile à plusieurs reprises.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ase"/>
                      <a:r>
                        <a:rPr lang="fr-CA" sz="900" b="0" i="0" dirty="0">
                          <a:solidFill>
                            <a:srgbClr val="000000"/>
                          </a:solidFill>
                          <a:effectLst/>
                          <a:latin typeface="Avenir Next LT Pro" panose="020B0504020202020204" pitchFamily="34" charset="0"/>
                        </a:rPr>
                        <a:t> </a:t>
                      </a:r>
                    </a:p>
                    <a:p>
                      <a:pPr algn="l" rtl="0" fontAlgn="base"/>
                      <a:r>
                        <a:rPr lang="fr-CA" sz="900" b="0" i="0" dirty="0">
                          <a:solidFill>
                            <a:srgbClr val="000000"/>
                          </a:solidFill>
                          <a:effectLst/>
                          <a:latin typeface="Avenir Next LT Pro" panose="020B0504020202020204" pitchFamily="34" charset="0"/>
                        </a:rPr>
                        <a:t>La structure du genre est parfaitement respectée et contribue à la fluidité du discours. Presque tous les éléments techniques nécessaires sont présents. Le niveau de langage est généralement soutenu, riche et varié et le vocabulaire spécialisé est utilisé régulièrement et de manière adéquate. Le discours se maintient dans une posture neutre et prend (sauf exception) habilement en compte le lecteur fictif.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59583103"/>
                  </a:ext>
                </a:extLst>
              </a:tr>
              <a:tr h="127232">
                <a:tc vMerge="1">
                  <a:txBody>
                    <a:bodyPr/>
                    <a:lstStyle/>
                    <a:p>
                      <a:endParaRPr lang="fr-CA"/>
                    </a:p>
                  </a:txBody>
                  <a:tcPr/>
                </a:tc>
                <a:tc vMerge="1">
                  <a:txBody>
                    <a:bodyPr/>
                    <a:lstStyle/>
                    <a:p>
                      <a:endParaRPr lang="fr-CA"/>
                    </a:p>
                  </a:txBody>
                  <a:tcPr/>
                </a:tc>
                <a:tc>
                  <a:txBody>
                    <a:bodyPr/>
                    <a:lstStyle/>
                    <a:p>
                      <a:pPr algn="ctr" rtl="0" fontAlgn="base"/>
                      <a:r>
                        <a:rPr lang="fr-CA" sz="900" b="1" i="0">
                          <a:solidFill>
                            <a:srgbClr val="000000"/>
                          </a:solidFill>
                          <a:effectLst/>
                          <a:latin typeface="Avenir Next LT Pro" panose="020B0504020202020204" pitchFamily="34" charset="0"/>
                        </a:rPr>
                        <a:t>0-14</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base"/>
                      <a:r>
                        <a:rPr lang="fr-CA" sz="900" b="1" i="0">
                          <a:solidFill>
                            <a:srgbClr val="000000"/>
                          </a:solidFill>
                          <a:effectLst/>
                          <a:latin typeface="Avenir Next LT Pro" panose="020B0504020202020204" pitchFamily="34" charset="0"/>
                        </a:rPr>
                        <a:t>15-19</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base"/>
                      <a:r>
                        <a:rPr lang="fr-CA" sz="900" b="1" i="0" dirty="0">
                          <a:solidFill>
                            <a:srgbClr val="000000"/>
                          </a:solidFill>
                          <a:effectLst/>
                          <a:latin typeface="Avenir Next LT Pro" panose="020B0504020202020204" pitchFamily="34" charset="0"/>
                        </a:rPr>
                        <a:t>20-22</a:t>
                      </a:r>
                      <a:r>
                        <a:rPr lang="fr-CA" sz="900" b="0" i="0" dirty="0">
                          <a:solidFill>
                            <a:srgbClr val="000000"/>
                          </a:solidFill>
                          <a:effectLst/>
                          <a:latin typeface="Avenir Next LT Pro" panose="020B0504020202020204" pitchFamily="34" charset="0"/>
                        </a:rPr>
                        <a:t>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base"/>
                      <a:r>
                        <a:rPr lang="fr-CA" sz="900" b="1" i="0">
                          <a:solidFill>
                            <a:srgbClr val="000000"/>
                          </a:solidFill>
                          <a:effectLst/>
                          <a:latin typeface="Avenir Next LT Pro" panose="020B0504020202020204" pitchFamily="34" charset="0"/>
                        </a:rPr>
                        <a:t>23-25</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65301303"/>
                  </a:ext>
                </a:extLst>
              </a:tr>
              <a:tr h="1883035">
                <a:tc rowSpan="2">
                  <a:txBody>
                    <a:bodyPr/>
                    <a:lstStyle/>
                    <a:p>
                      <a:pPr algn="ctr" rtl="0" fontAlgn="base"/>
                      <a:r>
                        <a:rPr lang="fr-CA" sz="900" b="1" i="0">
                          <a:solidFill>
                            <a:srgbClr val="000000"/>
                          </a:solidFill>
                          <a:effectLst/>
                          <a:latin typeface="Avenir Next LT Pro" panose="020B0504020202020204" pitchFamily="34" charset="0"/>
                        </a:rPr>
                        <a:t>Rigueur du discours</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p>
                      <a:pPr algn="ctr" rtl="0" fontAlgn="base"/>
                      <a:r>
                        <a:rPr lang="fr-CA" sz="900" b="1" i="0">
                          <a:solidFill>
                            <a:srgbClr val="000000"/>
                          </a:solidFill>
                          <a:effectLst/>
                          <a:latin typeface="Avenir Next LT Pro" panose="020B0504020202020204" pitchFamily="34" charset="0"/>
                        </a:rPr>
                        <a:t>(25%)</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l" rtl="0" fontAlgn="base">
                        <a:buFont typeface="Arial" panose="020B0604020202020204" pitchFamily="34" charset="0"/>
                        <a:buChar char="•"/>
                      </a:pPr>
                      <a:r>
                        <a:rPr lang="fr-CA" sz="900" b="0" i="0" dirty="0">
                          <a:solidFill>
                            <a:srgbClr val="000000"/>
                          </a:solidFill>
                          <a:effectLst/>
                          <a:latin typeface="Avenir Next LT Pro" panose="020B0504020202020204" pitchFamily="34" charset="0"/>
                        </a:rPr>
                        <a:t>L’ensemble du discours demeure centré sur </a:t>
                      </a:r>
                      <a:r>
                        <a:rPr lang="fr-CA" sz="900" b="1" i="0" dirty="0">
                          <a:solidFill>
                            <a:srgbClr val="7030A0"/>
                          </a:solidFill>
                          <a:effectLst/>
                          <a:latin typeface="Avenir Next LT Pro" panose="020B0504020202020204" pitchFamily="34" charset="0"/>
                        </a:rPr>
                        <a:t>l’objectif du genre</a:t>
                      </a:r>
                      <a:r>
                        <a:rPr lang="fr-CA" sz="900" b="0" i="0" dirty="0">
                          <a:solidFill>
                            <a:srgbClr val="7030A0"/>
                          </a:solidFill>
                          <a:effectLst/>
                          <a:latin typeface="Avenir Next LT Pro" panose="020B0504020202020204" pitchFamily="34" charset="0"/>
                        </a:rPr>
                        <a:t> </a:t>
                      </a:r>
                      <a:endParaRPr lang="fr-CA" sz="900" b="0" i="0" dirty="0">
                        <a:effectLst/>
                        <a:latin typeface="Avenir Next LT Pro" panose="020B0504020202020204" pitchFamily="34" charset="0"/>
                      </a:endParaRPr>
                    </a:p>
                    <a:p>
                      <a:pPr algn="l" rtl="0" fontAlgn="base">
                        <a:buFont typeface="Arial" panose="020B0604020202020204" pitchFamily="34" charset="0"/>
                        <a:buChar char="•"/>
                      </a:pPr>
                      <a:r>
                        <a:rPr lang="fr-CA" sz="900" b="0" i="0" dirty="0">
                          <a:solidFill>
                            <a:srgbClr val="000000"/>
                          </a:solidFill>
                          <a:effectLst/>
                          <a:latin typeface="Avenir Next LT Pro" panose="020B0504020202020204" pitchFamily="34" charset="0"/>
                        </a:rPr>
                        <a:t>Le discours évolue selon une logique de progression définie  </a:t>
                      </a:r>
                      <a:endParaRPr lang="fr-CA" sz="900" b="0" i="0" dirty="0">
                        <a:effectLst/>
                        <a:latin typeface="Avenir Next LT Pro" panose="020B0504020202020204" pitchFamily="34" charset="0"/>
                      </a:endParaRPr>
                    </a:p>
                    <a:p>
                      <a:pPr algn="l" rtl="0" fontAlgn="base">
                        <a:buFont typeface="Arial" panose="020B0604020202020204" pitchFamily="34" charset="0"/>
                        <a:buChar char="•"/>
                      </a:pPr>
                      <a:r>
                        <a:rPr lang="fr-CA" sz="900" b="0" i="0" dirty="0">
                          <a:solidFill>
                            <a:srgbClr val="000000"/>
                          </a:solidFill>
                          <a:effectLst/>
                          <a:latin typeface="Avenir Next LT Pro" panose="020B0504020202020204" pitchFamily="34" charset="0"/>
                        </a:rPr>
                        <a:t>Des liens logiques sont clairement visibles entre chacune des parties du discours ; les affirmations sont soutenues par </a:t>
                      </a:r>
                      <a:r>
                        <a:rPr lang="fr-CA" sz="900" b="1" i="0" dirty="0">
                          <a:solidFill>
                            <a:srgbClr val="7030A0"/>
                          </a:solidFill>
                          <a:effectLst/>
                          <a:latin typeface="Avenir Next LT Pro" panose="020B0504020202020204" pitchFamily="34" charset="0"/>
                        </a:rPr>
                        <a:t>des faits externes</a:t>
                      </a:r>
                      <a:r>
                        <a:rPr lang="fr-CA" sz="900" b="0" i="0" dirty="0">
                          <a:solidFill>
                            <a:srgbClr val="000000"/>
                          </a:solidFill>
                          <a:effectLst/>
                          <a:latin typeface="Avenir Next LT Pro" panose="020B0504020202020204" pitchFamily="34" charset="0"/>
                        </a:rPr>
                        <a:t> ou des preuves textuelles </a:t>
                      </a:r>
                      <a:r>
                        <a:rPr lang="fr-CA" sz="900" b="1" i="0" dirty="0">
                          <a:solidFill>
                            <a:srgbClr val="7030A0"/>
                          </a:solidFill>
                          <a:effectLst/>
                          <a:latin typeface="Avenir Next LT Pro" panose="020B0504020202020204" pitchFamily="34" charset="0"/>
                        </a:rPr>
                        <a:t>pertinents.</a:t>
                      </a:r>
                      <a:r>
                        <a:rPr lang="fr-CA" sz="900" b="0" i="0" dirty="0">
                          <a:solidFill>
                            <a:srgbClr val="7030A0"/>
                          </a:solidFill>
                          <a:effectLst/>
                          <a:latin typeface="Avenir Next LT Pro" panose="020B0504020202020204" pitchFamily="34" charset="0"/>
                        </a:rPr>
                        <a:t> </a:t>
                      </a:r>
                      <a:endParaRPr lang="fr-CA" sz="900" b="0" i="0" dirty="0">
                        <a:effectLst/>
                        <a:latin typeface="Avenir Next LT Pro" panose="020B0504020202020204" pitchFamily="34" charset="0"/>
                      </a:endParaRPr>
                    </a:p>
                    <a:p>
                      <a:pPr algn="l" rtl="0" fontAlgn="base">
                        <a:buFont typeface="Arial" panose="020B0604020202020204" pitchFamily="34" charset="0"/>
                        <a:buChar char="•"/>
                      </a:pPr>
                      <a:r>
                        <a:rPr lang="fr-CA" sz="900" b="0" i="0" dirty="0">
                          <a:solidFill>
                            <a:srgbClr val="000000"/>
                          </a:solidFill>
                          <a:effectLst/>
                          <a:latin typeface="Avenir Next LT Pro" panose="020B0504020202020204" pitchFamily="34" charset="0"/>
                        </a:rPr>
                        <a:t>Le discours est </a:t>
                      </a:r>
                      <a:r>
                        <a:rPr lang="fr-CA" sz="900" b="1" i="0" dirty="0">
                          <a:solidFill>
                            <a:srgbClr val="7030A0"/>
                          </a:solidFill>
                          <a:effectLst/>
                          <a:latin typeface="Avenir Next LT Pro" panose="020B0504020202020204" pitchFamily="34" charset="0"/>
                        </a:rPr>
                        <a:t>précis et concis</a:t>
                      </a:r>
                      <a:r>
                        <a:rPr lang="fr-CA" sz="900" b="0" i="0" dirty="0">
                          <a:solidFill>
                            <a:srgbClr val="000000"/>
                          </a:solidFill>
                          <a:effectLst/>
                          <a:latin typeface="Avenir Next LT Pro" panose="020B0504020202020204" pitchFamily="34" charset="0"/>
                        </a:rPr>
                        <a:t>. </a:t>
                      </a:r>
                      <a:endParaRPr lang="fr-CA" sz="900" b="0" i="0" dirty="0">
                        <a:effectLst/>
                        <a:latin typeface="Avenir Next LT Pro" panose="020B0504020202020204" pitchFamily="34" charset="0"/>
                      </a:endParaRPr>
                    </a:p>
                    <a:p>
                      <a:pPr algn="l" rtl="0" fontAlgn="base"/>
                      <a:r>
                        <a:rPr lang="fr-CA" sz="900" b="0" i="0" dirty="0">
                          <a:solidFill>
                            <a:srgbClr val="000000"/>
                          </a:solidFill>
                          <a:effectLst/>
                          <a:latin typeface="Avenir Next LT Pro" panose="020B0504020202020204" pitchFamily="34" charset="0"/>
                        </a:rPr>
                        <a:t>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ase"/>
                      <a:r>
                        <a:rPr lang="fr-CA" sz="900" b="0" i="0">
                          <a:solidFill>
                            <a:srgbClr val="000000"/>
                          </a:solidFill>
                          <a:effectLst/>
                          <a:latin typeface="Avenir Next LT Pro" panose="020B0504020202020204" pitchFamily="34" charset="0"/>
                        </a:rPr>
                        <a:t> </a:t>
                      </a:r>
                    </a:p>
                    <a:p>
                      <a:pPr algn="l" rtl="0" fontAlgn="base"/>
                      <a:r>
                        <a:rPr lang="fr-CA" sz="900" b="0" i="0">
                          <a:solidFill>
                            <a:srgbClr val="000000"/>
                          </a:solidFill>
                          <a:effectLst/>
                          <a:latin typeface="Avenir Next LT Pro" panose="020B0504020202020204" pitchFamily="34" charset="0"/>
                        </a:rPr>
                        <a:t>Le discours est plus ou moins centré sur l’objectif du genre, ; par ailleurs, la logique de progression ne semble pas vraiment prise en compte. Les liens logiques entre les parties du discours sont souvent déficients et les affirmations sont soutenues à plusieurs reprises (4 et plus) par des faits internes et externes (si applicables) peu pertinents. Le discours est imprécis ou manque de concision. </a:t>
                      </a:r>
                      <a:endParaRPr lang="fr-CA" sz="900" b="0" i="0">
                        <a:effectLst/>
                        <a:latin typeface="Avenir Next LT Pro" panose="020B0504020202020204" pitchFamily="34" charset="0"/>
                      </a:endParaRPr>
                    </a:p>
                    <a:p>
                      <a:pPr algn="l" rtl="0" fontAlgn="base"/>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ase"/>
                      <a:r>
                        <a:rPr lang="fr-CA" sz="900" b="0" i="0">
                          <a:solidFill>
                            <a:srgbClr val="000000"/>
                          </a:solidFill>
                          <a:effectLst/>
                          <a:latin typeface="Avenir Next LT Pro" panose="020B0504020202020204" pitchFamily="34" charset="0"/>
                        </a:rPr>
                        <a:t> </a:t>
                      </a:r>
                    </a:p>
                    <a:p>
                      <a:pPr algn="l" rtl="0" fontAlgn="base"/>
                      <a:r>
                        <a:rPr lang="fr-CA" sz="900" b="0" i="0">
                          <a:solidFill>
                            <a:srgbClr val="000000"/>
                          </a:solidFill>
                          <a:effectLst/>
                          <a:latin typeface="Avenir Next LT Pro" panose="020B0504020202020204" pitchFamily="34" charset="0"/>
                        </a:rPr>
                        <a:t>Le discours est généralement centré sur l’objectif du genre, mais évolue selon une logique de progression parfois discutable. </a:t>
                      </a:r>
                      <a:r>
                        <a:rPr lang="fr-CA" sz="900" b="1" i="0">
                          <a:solidFill>
                            <a:srgbClr val="7030A0"/>
                          </a:solidFill>
                          <a:effectLst/>
                          <a:latin typeface="Avenir Next LT Pro" panose="020B0504020202020204" pitchFamily="34" charset="0"/>
                        </a:rPr>
                        <a:t>Les liens logiques essentiels</a:t>
                      </a:r>
                      <a:r>
                        <a:rPr lang="fr-CA" sz="900" b="0" i="0">
                          <a:solidFill>
                            <a:srgbClr val="7030A0"/>
                          </a:solidFill>
                          <a:effectLst/>
                          <a:latin typeface="Avenir Next LT Pro" panose="020B0504020202020204" pitchFamily="34" charset="0"/>
                        </a:rPr>
                        <a:t> </a:t>
                      </a:r>
                      <a:r>
                        <a:rPr lang="fr-CA" sz="900" b="0" i="0">
                          <a:solidFill>
                            <a:srgbClr val="000000"/>
                          </a:solidFill>
                          <a:effectLst/>
                          <a:latin typeface="Avenir Next LT Pro" panose="020B0504020202020204" pitchFamily="34" charset="0"/>
                        </a:rPr>
                        <a:t>entre les différentes parties du discours sont visibles, bien que quelques </a:t>
                      </a:r>
                      <a:r>
                        <a:rPr lang="fr-CA" sz="900" b="1" i="0">
                          <a:solidFill>
                            <a:srgbClr val="7030A0"/>
                          </a:solidFill>
                          <a:effectLst/>
                          <a:latin typeface="Avenir Next LT Pro" panose="020B0504020202020204" pitchFamily="34" charset="0"/>
                        </a:rPr>
                        <a:t>liens secondaires </a:t>
                      </a:r>
                      <a:r>
                        <a:rPr lang="fr-CA" sz="900" b="0" i="0">
                          <a:solidFill>
                            <a:srgbClr val="000000"/>
                          </a:solidFill>
                          <a:effectLst/>
                          <a:latin typeface="Avenir Next LT Pro" panose="020B0504020202020204" pitchFamily="34" charset="0"/>
                        </a:rPr>
                        <a:t>soient discutables ; les affirmations sont soutenues la majorité du temps par des faits internes et externes (si applicables) pertinents. De temps à autres, le discours manque de précision ou de concision.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ase"/>
                      <a:r>
                        <a:rPr lang="fr-CA" sz="900" b="0" i="0" dirty="0">
                          <a:solidFill>
                            <a:srgbClr val="000000"/>
                          </a:solidFill>
                          <a:effectLst/>
                          <a:latin typeface="Avenir Next LT Pro" panose="020B0504020202020204" pitchFamily="34" charset="0"/>
                        </a:rPr>
                        <a:t> </a:t>
                      </a:r>
                    </a:p>
                    <a:p>
                      <a:pPr algn="l" rtl="0" fontAlgn="base"/>
                      <a:r>
                        <a:rPr lang="fr-CA" sz="900" b="0" i="0" dirty="0">
                          <a:solidFill>
                            <a:srgbClr val="000000"/>
                          </a:solidFill>
                          <a:effectLst/>
                          <a:latin typeface="Avenir Next LT Pro" panose="020B0504020202020204" pitchFamily="34" charset="0"/>
                        </a:rPr>
                        <a:t>Le discours demeure centré sur l’objectif du genre et évolue selon une logique de progression bien définie. Les liens logiques entre les différentes parties du discours sont visibles ; les affirmations sont toutes soutenues (sauf exception) par des faits internes et externes (si applicables) pertinents. De temps à autres, le discours manque de précision ou de concision.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ase"/>
                      <a:r>
                        <a:rPr lang="fr-CA" sz="900" b="0" i="0" dirty="0">
                          <a:solidFill>
                            <a:srgbClr val="000000"/>
                          </a:solidFill>
                          <a:effectLst/>
                          <a:latin typeface="Avenir Next LT Pro" panose="020B0504020202020204" pitchFamily="34" charset="0"/>
                        </a:rPr>
                        <a:t> </a:t>
                      </a:r>
                    </a:p>
                    <a:p>
                      <a:pPr algn="l" rtl="0" fontAlgn="base"/>
                      <a:r>
                        <a:rPr lang="fr-CA" sz="900" b="0" i="0" dirty="0">
                          <a:solidFill>
                            <a:srgbClr val="000000"/>
                          </a:solidFill>
                          <a:effectLst/>
                          <a:latin typeface="Avenir Next LT Pro" panose="020B0504020202020204" pitchFamily="34" charset="0"/>
                        </a:rPr>
                        <a:t>Le discours demeure centré sur l’objectif du genre et évolue selon une logique de progression bien définie permettant d’appréhender graduellement et clairement l'ensemble de la lecture littéraire partagée. Les liens logiques entre les différentes parties du discours sont clairement visibles et les affirmations sont toutes soutenues (sauf exception) par des faits internes et externes (si applicables) pertinents. Le discours démontre un souci de précision indéniable tout en étant généralement concis.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0485435"/>
                  </a:ext>
                </a:extLst>
              </a:tr>
              <a:tr h="203571">
                <a:tc vMerge="1">
                  <a:txBody>
                    <a:bodyPr/>
                    <a:lstStyle/>
                    <a:p>
                      <a:endParaRPr lang="fr-CA"/>
                    </a:p>
                  </a:txBody>
                  <a:tcPr/>
                </a:tc>
                <a:tc vMerge="1">
                  <a:txBody>
                    <a:bodyPr/>
                    <a:lstStyle/>
                    <a:p>
                      <a:endParaRPr lang="fr-CA"/>
                    </a:p>
                  </a:txBody>
                  <a:tcPr/>
                </a:tc>
                <a:tc>
                  <a:txBody>
                    <a:bodyPr/>
                    <a:lstStyle/>
                    <a:p>
                      <a:pPr algn="ctr" rtl="0" fontAlgn="base"/>
                      <a:r>
                        <a:rPr lang="fr-CA" sz="900" b="1" i="0">
                          <a:solidFill>
                            <a:srgbClr val="000000"/>
                          </a:solidFill>
                          <a:effectLst/>
                          <a:latin typeface="Avenir Next LT Pro" panose="020B0504020202020204" pitchFamily="34" charset="0"/>
                        </a:rPr>
                        <a:t> </a:t>
                      </a:r>
                    </a:p>
                    <a:p>
                      <a:pPr algn="ctr" rtl="0" fontAlgn="base"/>
                      <a:r>
                        <a:rPr lang="fr-CA" sz="900" b="1" i="0">
                          <a:solidFill>
                            <a:srgbClr val="000000"/>
                          </a:solidFill>
                          <a:effectLst/>
                          <a:latin typeface="Avenir Next LT Pro" panose="020B0504020202020204" pitchFamily="34" charset="0"/>
                        </a:rPr>
                        <a:t>0-14</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base"/>
                      <a:r>
                        <a:rPr lang="fr-CA" sz="900" b="1" i="0">
                          <a:solidFill>
                            <a:srgbClr val="000000"/>
                          </a:solidFill>
                          <a:effectLst/>
                          <a:latin typeface="Avenir Next LT Pro" panose="020B0504020202020204" pitchFamily="34" charset="0"/>
                        </a:rPr>
                        <a:t> </a:t>
                      </a:r>
                    </a:p>
                    <a:p>
                      <a:pPr algn="ctr" rtl="0" fontAlgn="base"/>
                      <a:r>
                        <a:rPr lang="fr-CA" sz="900" b="1" i="0">
                          <a:solidFill>
                            <a:srgbClr val="000000"/>
                          </a:solidFill>
                          <a:effectLst/>
                          <a:latin typeface="Avenir Next LT Pro" panose="020B0504020202020204" pitchFamily="34" charset="0"/>
                        </a:rPr>
                        <a:t>15-19</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base"/>
                      <a:r>
                        <a:rPr lang="fr-CA" sz="900" b="1" i="0">
                          <a:solidFill>
                            <a:srgbClr val="000000"/>
                          </a:solidFill>
                          <a:effectLst/>
                          <a:latin typeface="Avenir Next LT Pro" panose="020B0504020202020204" pitchFamily="34" charset="0"/>
                        </a:rPr>
                        <a:t> </a:t>
                      </a:r>
                    </a:p>
                    <a:p>
                      <a:pPr algn="ctr" rtl="0" fontAlgn="base"/>
                      <a:r>
                        <a:rPr lang="fr-CA" sz="900" b="1" i="0">
                          <a:solidFill>
                            <a:srgbClr val="000000"/>
                          </a:solidFill>
                          <a:effectLst/>
                          <a:latin typeface="Avenir Next LT Pro" panose="020B0504020202020204" pitchFamily="34" charset="0"/>
                        </a:rPr>
                        <a:t>20-22</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base"/>
                      <a:r>
                        <a:rPr lang="fr-CA" sz="900" b="1" i="0" dirty="0">
                          <a:solidFill>
                            <a:srgbClr val="000000"/>
                          </a:solidFill>
                          <a:effectLst/>
                          <a:latin typeface="Avenir Next LT Pro" panose="020B0504020202020204" pitchFamily="34" charset="0"/>
                        </a:rPr>
                        <a:t> </a:t>
                      </a:r>
                    </a:p>
                    <a:p>
                      <a:pPr algn="ctr" rtl="0" fontAlgn="base"/>
                      <a:r>
                        <a:rPr lang="fr-CA" sz="900" b="1" i="0" dirty="0">
                          <a:solidFill>
                            <a:srgbClr val="000000"/>
                          </a:solidFill>
                          <a:effectLst/>
                          <a:latin typeface="Avenir Next LT Pro" panose="020B0504020202020204" pitchFamily="34" charset="0"/>
                        </a:rPr>
                        <a:t>23-25</a:t>
                      </a:r>
                      <a:r>
                        <a:rPr lang="fr-CA" sz="900" b="0" i="0" dirty="0">
                          <a:solidFill>
                            <a:srgbClr val="000000"/>
                          </a:solidFill>
                          <a:effectLst/>
                          <a:latin typeface="Avenir Next LT Pro" panose="020B0504020202020204" pitchFamily="34" charset="0"/>
                        </a:rPr>
                        <a:t> </a:t>
                      </a:r>
                      <a:endParaRPr lang="fr-CA" sz="900" b="0" i="0" dirty="0">
                        <a:effectLst/>
                        <a:latin typeface="Avenir Next LT Pro" panose="020B0504020202020204" pitchFamily="34" charset="0"/>
                      </a:endParaRPr>
                    </a:p>
                  </a:txBody>
                  <a:tcPr marL="50893" marR="50893" marT="25446" marB="2544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70765254"/>
                  </a:ext>
                </a:extLst>
              </a:tr>
            </a:tbl>
          </a:graphicData>
        </a:graphic>
      </p:graphicFrame>
    </p:spTree>
    <p:extLst>
      <p:ext uri="{BB962C8B-B14F-4D97-AF65-F5344CB8AC3E}">
        <p14:creationId xmlns:p14="http://schemas.microsoft.com/office/powerpoint/2010/main" val="1120804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6B15F9C9-A890-4D6C-8E7D-85CE728990BE}"/>
              </a:ext>
            </a:extLst>
          </p:cNvPr>
          <p:cNvGraphicFramePr>
            <a:graphicFrameLocks noGrp="1"/>
          </p:cNvGraphicFramePr>
          <p:nvPr/>
        </p:nvGraphicFramePr>
        <p:xfrm>
          <a:off x="539828" y="473725"/>
          <a:ext cx="11138052" cy="5938091"/>
        </p:xfrm>
        <a:graphic>
          <a:graphicData uri="http://schemas.openxmlformats.org/drawingml/2006/table">
            <a:tbl>
              <a:tblPr/>
              <a:tblGrid>
                <a:gridCol w="1355073">
                  <a:extLst>
                    <a:ext uri="{9D8B030D-6E8A-4147-A177-3AD203B41FA5}">
                      <a16:colId xmlns:a16="http://schemas.microsoft.com/office/drawing/2014/main" val="1584602762"/>
                    </a:ext>
                  </a:extLst>
                </a:gridCol>
                <a:gridCol w="1883885">
                  <a:extLst>
                    <a:ext uri="{9D8B030D-6E8A-4147-A177-3AD203B41FA5}">
                      <a16:colId xmlns:a16="http://schemas.microsoft.com/office/drawing/2014/main" val="888503367"/>
                    </a:ext>
                  </a:extLst>
                </a:gridCol>
                <a:gridCol w="2005069">
                  <a:extLst>
                    <a:ext uri="{9D8B030D-6E8A-4147-A177-3AD203B41FA5}">
                      <a16:colId xmlns:a16="http://schemas.microsoft.com/office/drawing/2014/main" val="988249861"/>
                    </a:ext>
                  </a:extLst>
                </a:gridCol>
                <a:gridCol w="1994053">
                  <a:extLst>
                    <a:ext uri="{9D8B030D-6E8A-4147-A177-3AD203B41FA5}">
                      <a16:colId xmlns:a16="http://schemas.microsoft.com/office/drawing/2014/main" val="950026134"/>
                    </a:ext>
                  </a:extLst>
                </a:gridCol>
                <a:gridCol w="1968313">
                  <a:extLst>
                    <a:ext uri="{9D8B030D-6E8A-4147-A177-3AD203B41FA5}">
                      <a16:colId xmlns:a16="http://schemas.microsoft.com/office/drawing/2014/main" val="3078785412"/>
                    </a:ext>
                  </a:extLst>
                </a:gridCol>
                <a:gridCol w="1931659">
                  <a:extLst>
                    <a:ext uri="{9D8B030D-6E8A-4147-A177-3AD203B41FA5}">
                      <a16:colId xmlns:a16="http://schemas.microsoft.com/office/drawing/2014/main" val="656374826"/>
                    </a:ext>
                  </a:extLst>
                </a:gridCol>
              </a:tblGrid>
              <a:tr h="2619805">
                <a:tc rowSpan="2">
                  <a:txBody>
                    <a:bodyPr/>
                    <a:lstStyle/>
                    <a:p>
                      <a:pPr algn="ctr" rtl="0" fontAlgn="base"/>
                      <a:r>
                        <a:rPr lang="fr-CA" sz="900" b="1" i="0">
                          <a:solidFill>
                            <a:srgbClr val="000000"/>
                          </a:solidFill>
                          <a:effectLst/>
                          <a:latin typeface="Avenir Next LT Pro" panose="020B0504020202020204" pitchFamily="34" charset="0"/>
                        </a:rPr>
                        <a:t>Justesse et plausibilité de la lecture littéraire</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p>
                      <a:pPr algn="ctr" rtl="0" fontAlgn="base"/>
                      <a:r>
                        <a:rPr lang="fr-CA" sz="900" b="1" i="0">
                          <a:solidFill>
                            <a:srgbClr val="000000"/>
                          </a:solidFill>
                          <a:effectLst/>
                          <a:latin typeface="Avenir Next LT Pro" panose="020B0504020202020204" pitchFamily="34" charset="0"/>
                        </a:rPr>
                        <a:t>(20%)</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rowSpan="2">
                  <a:txBody>
                    <a:bodyPr/>
                    <a:lstStyle/>
                    <a:p>
                      <a:pPr algn="l" rtl="0" fontAlgn="base">
                        <a:buFont typeface="Arial" panose="020B0604020202020204" pitchFamily="34" charset="0"/>
                        <a:buChar char="•"/>
                      </a:pPr>
                      <a:r>
                        <a:rPr lang="fr-CA" sz="900" b="0" i="0">
                          <a:solidFill>
                            <a:srgbClr val="000000"/>
                          </a:solidFill>
                          <a:effectLst/>
                          <a:latin typeface="Avenir Next LT Pro" panose="020B0504020202020204" pitchFamily="34" charset="0"/>
                        </a:rPr>
                        <a:t>L’interprétation contribue à mettre en lumière la </a:t>
                      </a:r>
                      <a:r>
                        <a:rPr lang="fr-CA" sz="900" b="1" i="0">
                          <a:solidFill>
                            <a:srgbClr val="7030A0"/>
                          </a:solidFill>
                          <a:effectLst/>
                          <a:latin typeface="Avenir Next LT Pro" panose="020B0504020202020204" pitchFamily="34" charset="0"/>
                        </a:rPr>
                        <a:t>cohérence de l’œuvre littéraire, son propos</a:t>
                      </a:r>
                      <a:r>
                        <a:rPr lang="fr-CA" sz="900" b="0" i="0">
                          <a:solidFill>
                            <a:srgbClr val="7030A0"/>
                          </a:solidFill>
                          <a:effectLst/>
                          <a:latin typeface="Avenir Next LT Pro" panose="020B0504020202020204" pitchFamily="34" charset="0"/>
                        </a:rPr>
                        <a:t> </a:t>
                      </a:r>
                      <a:endParaRPr lang="fr-CA" sz="900" b="0" i="0">
                        <a:effectLst/>
                        <a:latin typeface="Avenir Next LT Pro" panose="020B0504020202020204" pitchFamily="34" charset="0"/>
                      </a:endParaRPr>
                    </a:p>
                    <a:p>
                      <a:pPr algn="l" rtl="0" fontAlgn="base">
                        <a:buFont typeface="Arial" panose="020B0604020202020204" pitchFamily="34" charset="0"/>
                        <a:buChar char="•"/>
                      </a:pPr>
                      <a:r>
                        <a:rPr lang="fr-CA" sz="900" b="0" i="0">
                          <a:solidFill>
                            <a:srgbClr val="000000"/>
                          </a:solidFill>
                          <a:effectLst/>
                          <a:latin typeface="Avenir Next LT Pro" panose="020B0504020202020204" pitchFamily="34" charset="0"/>
                        </a:rPr>
                        <a:t>L’interprétation peut être considérée comme probable au regard des faits textuels de l’œuvre (interne) et de son contexte de production (externe) </a:t>
                      </a:r>
                      <a:endParaRPr lang="fr-CA" sz="900" b="0" i="0">
                        <a:effectLst/>
                        <a:latin typeface="Avenir Next LT Pro" panose="020B0504020202020204" pitchFamily="34" charset="0"/>
                      </a:endParaRPr>
                    </a:p>
                    <a:p>
                      <a:pPr algn="l" rtl="0" fontAlgn="base">
                        <a:buFont typeface="Arial" panose="020B0604020202020204" pitchFamily="34" charset="0"/>
                        <a:buChar char="•"/>
                      </a:pPr>
                      <a:r>
                        <a:rPr lang="fr-CA" sz="900" b="0" i="0">
                          <a:solidFill>
                            <a:srgbClr val="000000"/>
                          </a:solidFill>
                          <a:effectLst/>
                          <a:latin typeface="Avenir Next LT Pro" panose="020B0504020202020204" pitchFamily="34" charset="0"/>
                        </a:rPr>
                        <a:t>Les biais de lecture sont contrôlés et n’entrent pas en conflit avec la plausibilité de l’interprétation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rtl="0" fontAlgn="base"/>
                      <a:r>
                        <a:rPr lang="fr-CA" sz="900" b="0" i="0">
                          <a:solidFill>
                            <a:srgbClr val="000000"/>
                          </a:solidFill>
                          <a:effectLst/>
                          <a:latin typeface="Avenir Next LT Pro" panose="020B0504020202020204" pitchFamily="34" charset="0"/>
                        </a:rPr>
                        <a:t>L’interprétation comporte des </a:t>
                      </a:r>
                      <a:r>
                        <a:rPr lang="fr-CA" sz="900" b="1" i="0">
                          <a:solidFill>
                            <a:srgbClr val="7030A0"/>
                          </a:solidFill>
                          <a:effectLst/>
                          <a:latin typeface="Avenir Next LT Pro" panose="020B0504020202020204" pitchFamily="34" charset="0"/>
                        </a:rPr>
                        <a:t>éléments</a:t>
                      </a:r>
                      <a:r>
                        <a:rPr lang="fr-CA" sz="900" b="0" i="0">
                          <a:solidFill>
                            <a:srgbClr val="000000"/>
                          </a:solidFill>
                          <a:effectLst/>
                          <a:latin typeface="Avenir Next LT Pro" panose="020B0504020202020204" pitchFamily="34" charset="0"/>
                        </a:rPr>
                        <a:t> incohérents avec le propos de l’œuvre littéraire. L’interprétation de plusieurs éléments est peu plausible au regard des faits textuels de l’œuvre (interne) et de son contexte de production (externe). Les biais du lecteur influencent l’interprétation de manière à nuire à la plausibilité de la lecture littéraire.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rtl="0" fontAlgn="base"/>
                      <a:r>
                        <a:rPr lang="fr-CA" sz="900" b="0" i="0">
                          <a:solidFill>
                            <a:srgbClr val="000000"/>
                          </a:solidFill>
                          <a:effectLst/>
                          <a:latin typeface="Avenir Next LT Pro" panose="020B0504020202020204" pitchFamily="34" charset="0"/>
                        </a:rPr>
                        <a:t>L’interprétation met peu en lumière la cohérence de l’œuvre littéraire, mais demeure cohérente. L’interprétation peut être considérée comme probable ou plausible au regard des faits textuels de l’œuvre (interne) et de son contexte de production (externe), malgré un élément discutable. À une occasion, les biais du lecteur peuvent influencer l’interprétation de manière à nuire à la plausibilité de la lecture littéraire.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rtl="0" fontAlgn="base"/>
                      <a:r>
                        <a:rPr lang="fr-CA" sz="900" b="0" i="0">
                          <a:solidFill>
                            <a:srgbClr val="000000"/>
                          </a:solidFill>
                          <a:effectLst/>
                          <a:latin typeface="Avenir Next LT Pro" panose="020B0504020202020204" pitchFamily="34" charset="0"/>
                        </a:rPr>
                        <a:t>L’interprétation contribue à quelques reprises à mettre en lumière la cohérence de l’œuvre littéraire. L’interprétation peut être considérée comme probable ou plausible au regard des faits textuels de l’œuvre (interne) et de son contexte de production (externe), malgré un élément discutable. Les biais de lecture sont contrôlés ou n’entrent pas en conflit grave avec la plausibilité de l’interprétation.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rtl="0" fontAlgn="base"/>
                      <a:r>
                        <a:rPr lang="fr-CA" sz="900" b="0" i="0" dirty="0">
                          <a:solidFill>
                            <a:srgbClr val="000000"/>
                          </a:solidFill>
                          <a:effectLst/>
                          <a:latin typeface="Avenir Next LT Pro" panose="020B0504020202020204" pitchFamily="34" charset="0"/>
                        </a:rPr>
                        <a:t>L’ensemble de l’interprétation contribue habilement à mettre en lumière la cohérence de l’œuvre littéraire. L’interprétation peut être considérée comme probable au regard des faits textuels de l’œuvre (interne) et de son contexte de production (externe). Les biais de lecture sont contrôlés et n’entrent pas en conflit avec la plausibilité de l’interprétation. </a:t>
                      </a:r>
                      <a:endParaRPr lang="fr-CA" sz="900" b="0" i="0" dirty="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339820154"/>
                  </a:ext>
                </a:extLst>
              </a:tr>
              <a:tr h="363421">
                <a:tc vMerge="1">
                  <a:txBody>
                    <a:bodyPr/>
                    <a:lstStyle/>
                    <a:p>
                      <a:endParaRPr lang="fr-CA"/>
                    </a:p>
                  </a:txBody>
                  <a:tcPr/>
                </a:tc>
                <a:tc vMerge="1">
                  <a:txBody>
                    <a:bodyPr/>
                    <a:lstStyle/>
                    <a:p>
                      <a:endParaRPr lang="fr-CA"/>
                    </a:p>
                  </a:txBody>
                  <a:tcPr/>
                </a:tc>
                <a:tc>
                  <a:txBody>
                    <a:bodyPr/>
                    <a:lstStyle/>
                    <a:p>
                      <a:pPr algn="ctr" rtl="0" fontAlgn="base"/>
                      <a:r>
                        <a:rPr lang="fr-CA" sz="900" b="1" i="0">
                          <a:solidFill>
                            <a:srgbClr val="000000"/>
                          </a:solidFill>
                          <a:effectLst/>
                          <a:latin typeface="Avenir Next LT Pro" panose="020B0504020202020204" pitchFamily="34" charset="0"/>
                        </a:rPr>
                        <a:t> </a:t>
                      </a:r>
                    </a:p>
                    <a:p>
                      <a:pPr algn="ctr" rtl="0" fontAlgn="base"/>
                      <a:r>
                        <a:rPr lang="fr-CA" sz="900" b="1" i="0">
                          <a:solidFill>
                            <a:srgbClr val="000000"/>
                          </a:solidFill>
                          <a:effectLst/>
                          <a:latin typeface="Avenir Next LT Pro" panose="020B0504020202020204" pitchFamily="34" charset="0"/>
                        </a:rPr>
                        <a:t>0-11</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9607" marR="59607" marT="29804" marB="298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gn="ctr" rtl="0" fontAlgn="base"/>
                      <a:r>
                        <a:rPr lang="fr-CA" sz="900" b="1" i="0">
                          <a:solidFill>
                            <a:srgbClr val="000000"/>
                          </a:solidFill>
                          <a:effectLst/>
                          <a:latin typeface="Avenir Next LT Pro" panose="020B0504020202020204" pitchFamily="34" charset="0"/>
                        </a:rPr>
                        <a:t> </a:t>
                      </a:r>
                    </a:p>
                    <a:p>
                      <a:pPr algn="ctr" rtl="0" fontAlgn="base"/>
                      <a:r>
                        <a:rPr lang="fr-CA" sz="900" b="1" i="0">
                          <a:solidFill>
                            <a:srgbClr val="000000"/>
                          </a:solidFill>
                          <a:effectLst/>
                          <a:latin typeface="Avenir Next LT Pro" panose="020B0504020202020204" pitchFamily="34" charset="0"/>
                        </a:rPr>
                        <a:t>12-15</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9607" marR="59607" marT="29804" marB="298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gn="ctr" rtl="0" fontAlgn="base"/>
                      <a:r>
                        <a:rPr lang="fr-CA" sz="900" b="1" i="0">
                          <a:solidFill>
                            <a:srgbClr val="000000"/>
                          </a:solidFill>
                          <a:effectLst/>
                          <a:latin typeface="Avenir Next LT Pro" panose="020B0504020202020204" pitchFamily="34" charset="0"/>
                        </a:rPr>
                        <a:t> </a:t>
                      </a:r>
                    </a:p>
                    <a:p>
                      <a:pPr algn="ctr" rtl="0" fontAlgn="base"/>
                      <a:r>
                        <a:rPr lang="fr-CA" sz="900" b="1" i="0">
                          <a:solidFill>
                            <a:srgbClr val="000000"/>
                          </a:solidFill>
                          <a:effectLst/>
                          <a:latin typeface="Avenir Next LT Pro" panose="020B0504020202020204" pitchFamily="34" charset="0"/>
                        </a:rPr>
                        <a:t>16-18</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9607" marR="59607" marT="29804" marB="298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gn="ctr" rtl="0" fontAlgn="base"/>
                      <a:r>
                        <a:rPr lang="fr-CA" sz="900" b="1" i="0">
                          <a:solidFill>
                            <a:srgbClr val="000000"/>
                          </a:solidFill>
                          <a:effectLst/>
                          <a:latin typeface="Avenir Next LT Pro" panose="020B0504020202020204" pitchFamily="34" charset="0"/>
                        </a:rPr>
                        <a:t> </a:t>
                      </a:r>
                    </a:p>
                    <a:p>
                      <a:pPr algn="ctr" rtl="0" fontAlgn="base"/>
                      <a:r>
                        <a:rPr lang="fr-CA" sz="900" b="1" i="0">
                          <a:solidFill>
                            <a:srgbClr val="000000"/>
                          </a:solidFill>
                          <a:effectLst/>
                          <a:latin typeface="Avenir Next LT Pro" panose="020B0504020202020204" pitchFamily="34" charset="0"/>
                        </a:rPr>
                        <a:t>19-20</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9607" marR="59607" marT="29804" marB="298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extLst>
                  <a:ext uri="{0D108BD9-81ED-4DB2-BD59-A6C34878D82A}">
                    <a16:rowId xmlns:a16="http://schemas.microsoft.com/office/drawing/2014/main" val="3081962867"/>
                  </a:ext>
                </a:extLst>
              </a:tr>
              <a:tr h="2740718">
                <a:tc rowSpan="2">
                  <a:txBody>
                    <a:bodyPr/>
                    <a:lstStyle/>
                    <a:p>
                      <a:pPr algn="ctr" rtl="0" fontAlgn="base"/>
                      <a:r>
                        <a:rPr lang="fr-CA" sz="900" b="1" i="0">
                          <a:solidFill>
                            <a:srgbClr val="000000"/>
                          </a:solidFill>
                          <a:effectLst/>
                          <a:latin typeface="Avenir Next LT Pro" panose="020B0504020202020204" pitchFamily="34" charset="0"/>
                        </a:rPr>
                        <a:t>Richesse de la lecture littéraire</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p>
                      <a:pPr algn="ctr" rtl="0" fontAlgn="base"/>
                      <a:r>
                        <a:rPr lang="fr-CA" sz="900" b="1" i="0">
                          <a:solidFill>
                            <a:srgbClr val="000000"/>
                          </a:solidFill>
                          <a:effectLst/>
                          <a:latin typeface="Avenir Next LT Pro" panose="020B0504020202020204" pitchFamily="34" charset="0"/>
                        </a:rPr>
                        <a:t>(30%)</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rowSpan="2">
                  <a:txBody>
                    <a:bodyPr/>
                    <a:lstStyle/>
                    <a:p>
                      <a:pPr algn="l" rtl="0" fontAlgn="base">
                        <a:buFont typeface="Arial" panose="020B0604020202020204" pitchFamily="34" charset="0"/>
                        <a:buChar char="•"/>
                      </a:pPr>
                      <a:r>
                        <a:rPr lang="fr-CA" sz="900" b="0" i="0">
                          <a:solidFill>
                            <a:srgbClr val="000000"/>
                          </a:solidFill>
                          <a:effectLst/>
                          <a:latin typeface="Avenir Next LT Pro" panose="020B0504020202020204" pitchFamily="34" charset="0"/>
                        </a:rPr>
                        <a:t>L’interprétation s’appuie sur des savoirs littéraires (informations culturelles, procédés et référents littéraires) justes. </a:t>
                      </a:r>
                      <a:endParaRPr lang="fr-CA" sz="900" b="0" i="0">
                        <a:effectLst/>
                        <a:latin typeface="Avenir Next LT Pro" panose="020B0504020202020204" pitchFamily="34" charset="0"/>
                      </a:endParaRPr>
                    </a:p>
                    <a:p>
                      <a:pPr algn="l" rtl="0" fontAlgn="base">
                        <a:buFont typeface="Arial" panose="020B0604020202020204" pitchFamily="34" charset="0"/>
                        <a:buChar char="•"/>
                      </a:pPr>
                      <a:r>
                        <a:rPr lang="fr-CA" sz="900" b="0" i="0">
                          <a:solidFill>
                            <a:srgbClr val="000000"/>
                          </a:solidFill>
                          <a:effectLst/>
                          <a:latin typeface="Avenir Next LT Pro" panose="020B0504020202020204" pitchFamily="34" charset="0"/>
                        </a:rPr>
                        <a:t>Les </a:t>
                      </a:r>
                      <a:r>
                        <a:rPr lang="fr-CA" sz="900" b="1" i="0">
                          <a:solidFill>
                            <a:srgbClr val="7030A0"/>
                          </a:solidFill>
                          <a:effectLst/>
                          <a:latin typeface="Avenir Next LT Pro" panose="020B0504020202020204" pitchFamily="34" charset="0"/>
                        </a:rPr>
                        <a:t>éléments</a:t>
                      </a:r>
                      <a:r>
                        <a:rPr lang="fr-CA" sz="900" b="0" i="0">
                          <a:solidFill>
                            <a:srgbClr val="000000"/>
                          </a:solidFill>
                          <a:effectLst/>
                          <a:latin typeface="Avenir Next LT Pro" panose="020B0504020202020204" pitchFamily="34" charset="0"/>
                        </a:rPr>
                        <a:t> choisis sont </a:t>
                      </a:r>
                      <a:r>
                        <a:rPr lang="fr-CA" sz="900" b="1" i="0">
                          <a:solidFill>
                            <a:srgbClr val="7030A0"/>
                          </a:solidFill>
                          <a:effectLst/>
                          <a:latin typeface="Avenir Next LT Pro" panose="020B0504020202020204" pitchFamily="34" charset="0"/>
                        </a:rPr>
                        <a:t>pertinents </a:t>
                      </a:r>
                      <a:r>
                        <a:rPr lang="fr-CA" sz="900" b="0" i="0">
                          <a:solidFill>
                            <a:srgbClr val="000000"/>
                          </a:solidFill>
                          <a:effectLst/>
                          <a:latin typeface="Avenir Next LT Pro" panose="020B0504020202020204" pitchFamily="34" charset="0"/>
                        </a:rPr>
                        <a:t>au regard de l’œuvre littéraire en tant que contexte situé.  </a:t>
                      </a:r>
                      <a:endParaRPr lang="fr-CA" sz="900" b="0" i="0">
                        <a:effectLst/>
                        <a:latin typeface="Avenir Next LT Pro" panose="020B0504020202020204" pitchFamily="34" charset="0"/>
                      </a:endParaRPr>
                    </a:p>
                    <a:p>
                      <a:pPr algn="l" rtl="0" fontAlgn="base">
                        <a:buFont typeface="Arial" panose="020B0604020202020204" pitchFamily="34" charset="0"/>
                        <a:buChar char="•"/>
                      </a:pPr>
                      <a:r>
                        <a:rPr lang="fr-CA" sz="900" b="0" i="0">
                          <a:solidFill>
                            <a:srgbClr val="000000"/>
                          </a:solidFill>
                          <a:effectLst/>
                          <a:latin typeface="Avenir Next LT Pro" panose="020B0504020202020204" pitchFamily="34" charset="0"/>
                        </a:rPr>
                        <a:t>Les éléments présentés permettent une compré-hension enrichie de l’œuvre (différentes dimensions, plusieurs nuances, complexité, etc.) ou du discours sur celle-ci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rtl="0" fontAlgn="base"/>
                      <a:r>
                        <a:rPr lang="fr-CA" sz="900" b="0" i="0">
                          <a:solidFill>
                            <a:srgbClr val="000000"/>
                          </a:solidFill>
                          <a:effectLst/>
                          <a:latin typeface="Avenir Next LT Pro" panose="020B0504020202020204" pitchFamily="34" charset="0"/>
                        </a:rPr>
                        <a:t>La moitié ou moins des savoirs littéraires sur lesquels s’appuie l’interprétation sont justes. Peu (4 et plus) d’éléments choisis sont pertinents au regard de l’œuvre littéraire à analyser. Les éléments présentés permettent rarement une compréhension enrichie de l’œuvre, ceux-ci abordant peu de dimensions. Les éléments présentés ne mettent en lumière que peu de nuances.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rtl="0" fontAlgn="base"/>
                      <a:r>
                        <a:rPr lang="fr-CA" sz="900" b="0" i="0">
                          <a:solidFill>
                            <a:srgbClr val="000000"/>
                          </a:solidFill>
                          <a:effectLst/>
                          <a:latin typeface="Avenir Next LT Pro" panose="020B0504020202020204" pitchFamily="34" charset="0"/>
                        </a:rPr>
                        <a:t>La majorité des savoirs littéraires sur lesquels s’appuie l’interprétation sont justes. Les éléments choisis sont généralement pertinents au regard de l’œuvre littéraire à analyser. Quelques éléments présentés permettent parfois une compréhension enrichie de l’œuvre en abordant différentes dimensions. Quelques éléments présentés permettent de faire émerger des nuances ainsi que la complexité du propos.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rtl="0" fontAlgn="base"/>
                      <a:r>
                        <a:rPr lang="fr-CA" sz="900" b="0" i="0">
                          <a:solidFill>
                            <a:srgbClr val="000000"/>
                          </a:solidFill>
                          <a:effectLst/>
                          <a:latin typeface="Avenir Next LT Pro" panose="020B0504020202020204" pitchFamily="34" charset="0"/>
                        </a:rPr>
                        <a:t>Presque tous les savoirs littéraires sur lesquels s’appuie l’interprétation sont justes. Les éléments choisis sont pertinents au regard de l’œuvre littéraire à analyser, sauf exception. Plusieurs des éléments présentés permettent une compréhension enrichie de l’œuvre en abordant différentes dimensions. Plusieurs des éléments présentés permettent de faire émerger des nuances ainsi que la complexité du propos.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rtl="0" fontAlgn="base"/>
                      <a:r>
                        <a:rPr lang="fr-CA" sz="900" b="0" i="0">
                          <a:solidFill>
                            <a:srgbClr val="000000"/>
                          </a:solidFill>
                          <a:effectLst/>
                          <a:latin typeface="Avenir Next LT Pro" panose="020B0504020202020204" pitchFamily="34" charset="0"/>
                        </a:rPr>
                        <a:t>Les savoirs littéraires sur lesquels s’appuie l’interprétation sont justes (sauf exception) dépassent les exigences, en qualité comme en nombre. Les éléments choisis sont pertinents au regard de l’œuvre littéraire à analyser, sauf exception. Presque tous les éléments présentés témoignent d’une compréhension enrichie de l’œuvre en abordant plusieurs dimensions. Presque tous les éléments présentés permettent de faire émerger des nuances ainsi que la complexité du propos.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39292122"/>
                  </a:ext>
                </a:extLst>
              </a:tr>
              <a:tr h="214147">
                <a:tc vMerge="1">
                  <a:txBody>
                    <a:bodyPr/>
                    <a:lstStyle/>
                    <a:p>
                      <a:endParaRPr lang="fr-CA"/>
                    </a:p>
                  </a:txBody>
                  <a:tcPr/>
                </a:tc>
                <a:tc vMerge="1">
                  <a:txBody>
                    <a:bodyPr/>
                    <a:lstStyle/>
                    <a:p>
                      <a:endParaRPr lang="fr-CA"/>
                    </a:p>
                  </a:txBody>
                  <a:tcPr/>
                </a:tc>
                <a:tc>
                  <a:txBody>
                    <a:bodyPr/>
                    <a:lstStyle/>
                    <a:p>
                      <a:pPr algn="ctr" rtl="0" fontAlgn="base"/>
                      <a:r>
                        <a:rPr lang="fr-CA" sz="900" b="1" i="0">
                          <a:solidFill>
                            <a:srgbClr val="000000"/>
                          </a:solidFill>
                          <a:effectLst/>
                          <a:latin typeface="Avenir Next LT Pro" panose="020B0504020202020204" pitchFamily="34" charset="0"/>
                        </a:rPr>
                        <a:t>0-17</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gn="ctr" rtl="0" fontAlgn="base"/>
                      <a:r>
                        <a:rPr lang="fr-CA" sz="900" b="1" i="0">
                          <a:solidFill>
                            <a:srgbClr val="000000"/>
                          </a:solidFill>
                          <a:effectLst/>
                          <a:latin typeface="Avenir Next LT Pro" panose="020B0504020202020204" pitchFamily="34" charset="0"/>
                        </a:rPr>
                        <a:t>18-23</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gn="ctr" rtl="0" fontAlgn="base"/>
                      <a:r>
                        <a:rPr lang="fr-CA" sz="900" b="1" i="0">
                          <a:solidFill>
                            <a:srgbClr val="000000"/>
                          </a:solidFill>
                          <a:effectLst/>
                          <a:latin typeface="Avenir Next LT Pro" panose="020B0504020202020204" pitchFamily="34" charset="0"/>
                        </a:rPr>
                        <a:t>24-27</a:t>
                      </a:r>
                      <a:r>
                        <a:rPr lang="fr-CA" sz="900" b="0" i="0">
                          <a:solidFill>
                            <a:srgbClr val="000000"/>
                          </a:solidFill>
                          <a:effectLst/>
                          <a:latin typeface="Avenir Next LT Pro" panose="020B0504020202020204" pitchFamily="34" charset="0"/>
                        </a:rPr>
                        <a:t> </a:t>
                      </a:r>
                      <a:endParaRPr lang="fr-CA" sz="900" b="0" i="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gn="ctr" rtl="0" fontAlgn="base"/>
                      <a:r>
                        <a:rPr lang="fr-CA" sz="900" b="1" i="0" dirty="0">
                          <a:solidFill>
                            <a:srgbClr val="000000"/>
                          </a:solidFill>
                          <a:effectLst/>
                          <a:latin typeface="Avenir Next LT Pro" panose="020B0504020202020204" pitchFamily="34" charset="0"/>
                        </a:rPr>
                        <a:t>28-30</a:t>
                      </a:r>
                      <a:r>
                        <a:rPr lang="fr-CA" sz="900" b="0" i="0" dirty="0">
                          <a:solidFill>
                            <a:srgbClr val="000000"/>
                          </a:solidFill>
                          <a:effectLst/>
                          <a:latin typeface="Avenir Next LT Pro" panose="020B0504020202020204" pitchFamily="34" charset="0"/>
                        </a:rPr>
                        <a:t> </a:t>
                      </a:r>
                      <a:endParaRPr lang="fr-CA" sz="900" b="0" i="0" dirty="0">
                        <a:effectLst/>
                        <a:latin typeface="Avenir Next LT Pro" panose="020B0504020202020204" pitchFamily="34" charset="0"/>
                      </a:endParaRPr>
                    </a:p>
                  </a:txBody>
                  <a:tcPr marL="59607" marR="59607" marT="29804" marB="2980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extLst>
                  <a:ext uri="{0D108BD9-81ED-4DB2-BD59-A6C34878D82A}">
                    <a16:rowId xmlns:a16="http://schemas.microsoft.com/office/drawing/2014/main" val="2771579715"/>
                  </a:ext>
                </a:extLst>
              </a:tr>
            </a:tbl>
          </a:graphicData>
        </a:graphic>
      </p:graphicFrame>
    </p:spTree>
    <p:extLst>
      <p:ext uri="{BB962C8B-B14F-4D97-AF65-F5344CB8AC3E}">
        <p14:creationId xmlns:p14="http://schemas.microsoft.com/office/powerpoint/2010/main" val="21404662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613418" y="630906"/>
            <a:ext cx="10515600" cy="1325563"/>
          </a:xfrm>
        </p:spPr>
        <p:txBody>
          <a:bodyPr>
            <a:noAutofit/>
          </a:bodyPr>
          <a:lstStyle/>
          <a:p>
            <a:pPr>
              <a:lnSpc>
                <a:spcPct val="100000"/>
              </a:lnSpc>
            </a:pPr>
            <a:r>
              <a:rPr lang="fr-CA" sz="3200" dirty="0">
                <a:solidFill>
                  <a:srgbClr val="263440"/>
                </a:solidFill>
                <a:latin typeface="Avenir Next LT Pro"/>
              </a:rPr>
              <a:t>Changer de paradigme d’évaluation :</a:t>
            </a:r>
            <a:br>
              <a:rPr lang="fr-CA" sz="3200" dirty="0">
                <a:latin typeface="Avenir Next LT Pro" panose="020B0504020202020204" pitchFamily="34" charset="77"/>
              </a:rPr>
            </a:br>
            <a:r>
              <a:rPr lang="fr-CA" sz="3200" dirty="0">
                <a:solidFill>
                  <a:srgbClr val="263440"/>
                </a:solidFill>
                <a:latin typeface="Avenir Next LT Pro"/>
              </a:rPr>
              <a:t>de la grille structurelle à la grille qualitative </a:t>
            </a:r>
            <a:br>
              <a:rPr lang="fr-CA" sz="3200" dirty="0">
                <a:latin typeface="Avenir Next LT Pro" panose="020B0504020202020204" pitchFamily="34" charset="77"/>
              </a:rPr>
            </a:br>
            <a:endParaRPr lang="fr-FR" dirty="0">
              <a:latin typeface="Avenir Next LT Pro"/>
            </a:endParaRP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613419" y="2418134"/>
            <a:ext cx="10965162" cy="4807839"/>
          </a:xfrm>
        </p:spPr>
        <p:txBody>
          <a:bodyPr numCol="1">
            <a:noAutofit/>
          </a:bodyPr>
          <a:lstStyle/>
          <a:p>
            <a:pPr>
              <a:lnSpc>
                <a:spcPct val="110000"/>
              </a:lnSpc>
            </a:pPr>
            <a:r>
              <a:rPr lang="fr-CA" sz="2000" b="1" dirty="0">
                <a:solidFill>
                  <a:srgbClr val="1FA699"/>
                </a:solidFill>
                <a:latin typeface="Avenir Next LT Pro" panose="020B0504020202020204" pitchFamily="34" charset="77"/>
              </a:rPr>
              <a:t>Étape 1 : S’approprier la grille </a:t>
            </a:r>
          </a:p>
          <a:p>
            <a:pPr lvl="1">
              <a:lnSpc>
                <a:spcPct val="110000"/>
              </a:lnSpc>
            </a:pPr>
            <a:r>
              <a:rPr lang="fr-CA" sz="2000" dirty="0">
                <a:latin typeface="Avenir Next LT Pro" panose="020B0504020202020204" pitchFamily="34" charset="77"/>
              </a:rPr>
              <a:t>Une approche plus globale de la dissertation;</a:t>
            </a:r>
          </a:p>
          <a:p>
            <a:pPr lvl="1">
              <a:lnSpc>
                <a:spcPct val="110000"/>
              </a:lnSpc>
            </a:pPr>
            <a:r>
              <a:rPr lang="fr-CA" sz="2000" dirty="0">
                <a:latin typeface="Avenir Next LT Pro" panose="020B0504020202020204" pitchFamily="34" charset="77"/>
              </a:rPr>
              <a:t>Une correction demandant plus de réflexion au premier regard (double pénalité?) ;</a:t>
            </a:r>
          </a:p>
          <a:p>
            <a:pPr lvl="1">
              <a:lnSpc>
                <a:spcPct val="110000"/>
              </a:lnSpc>
            </a:pPr>
            <a:r>
              <a:rPr lang="fr-CA" sz="2000" dirty="0">
                <a:latin typeface="Avenir Next LT Pro" panose="020B0504020202020204" pitchFamily="34" charset="77"/>
              </a:rPr>
              <a:t>Une adaptation selon le cours donné (101-102-103 – pondération à adapter). </a:t>
            </a:r>
          </a:p>
          <a:p>
            <a:pPr marL="457200" lvl="1" indent="0">
              <a:lnSpc>
                <a:spcPct val="110000"/>
              </a:lnSpc>
              <a:buNone/>
            </a:pPr>
            <a:endParaRPr lang="fr-CA" sz="2000" dirty="0">
              <a:latin typeface="Avenir Next LT Pro" panose="020B0504020202020204" pitchFamily="34" charset="77"/>
            </a:endParaRPr>
          </a:p>
          <a:p>
            <a:pPr>
              <a:lnSpc>
                <a:spcPct val="110000"/>
              </a:lnSpc>
            </a:pPr>
            <a:r>
              <a:rPr lang="fr-CA" sz="2000" b="1" dirty="0">
                <a:solidFill>
                  <a:srgbClr val="1FA699"/>
                </a:solidFill>
                <a:latin typeface="Avenir Next LT Pro" panose="020B0504020202020204" pitchFamily="34" charset="77"/>
              </a:rPr>
              <a:t>Étape 2 : Expliquer la grille </a:t>
            </a:r>
          </a:p>
          <a:p>
            <a:pPr lvl="1">
              <a:lnSpc>
                <a:spcPct val="110000"/>
              </a:lnSpc>
            </a:pPr>
            <a:r>
              <a:rPr lang="fr-CA" sz="2000" dirty="0">
                <a:latin typeface="Avenir Next LT Pro" panose="020B0504020202020204" pitchFamily="34" charset="77"/>
              </a:rPr>
              <a:t>L’importance de maitriser les quatre critères pour mieux les expliquer aux élèves </a:t>
            </a:r>
            <a:br>
              <a:rPr lang="fr-CA" sz="2000" dirty="0">
                <a:latin typeface="Avenir Next LT Pro" panose="020B0504020202020204" pitchFamily="34" charset="77"/>
              </a:rPr>
            </a:br>
            <a:r>
              <a:rPr lang="fr-CA" sz="2000" dirty="0">
                <a:latin typeface="Avenir Next LT Pro" panose="020B0504020202020204" pitchFamily="34" charset="77"/>
              </a:rPr>
              <a:t>(vulgarisation nécessaire de la grille).</a:t>
            </a:r>
          </a:p>
          <a:p>
            <a:pPr marL="457200" lvl="1" indent="0">
              <a:lnSpc>
                <a:spcPct val="110000"/>
              </a:lnSpc>
              <a:buNone/>
            </a:pPr>
            <a:endParaRPr lang="fr-CA" sz="2000" dirty="0">
              <a:latin typeface="Avenir Next LT Pro" panose="020B0504020202020204" pitchFamily="34" charset="77"/>
            </a:endParaRPr>
          </a:p>
          <a:p>
            <a:pPr marL="457200" lvl="1" indent="0">
              <a:lnSpc>
                <a:spcPct val="110000"/>
              </a:lnSpc>
              <a:buNone/>
            </a:pPr>
            <a:endParaRPr lang="fr-CA" sz="2000" dirty="0">
              <a:latin typeface="Avenir Next LT Pro" panose="020B0504020202020204" pitchFamily="34" charset="77"/>
            </a:endParaRPr>
          </a:p>
        </p:txBody>
      </p:sp>
      <p:sp>
        <p:nvSpPr>
          <p:cNvPr id="5" name="ZoneTexte 4">
            <a:extLst>
              <a:ext uri="{FF2B5EF4-FFF2-40B4-BE49-F238E27FC236}">
                <a16:creationId xmlns:a16="http://schemas.microsoft.com/office/drawing/2014/main" id="{37D30DCD-99F1-42F7-9440-CF496E4A8BE7}"/>
              </a:ext>
            </a:extLst>
          </p:cNvPr>
          <p:cNvSpPr txBox="1"/>
          <p:nvPr/>
        </p:nvSpPr>
        <p:spPr>
          <a:xfrm>
            <a:off x="613418" y="1771803"/>
            <a:ext cx="10419539" cy="369332"/>
          </a:xfrm>
          <a:prstGeom prst="rect">
            <a:avLst/>
          </a:prstGeom>
          <a:noFill/>
        </p:spPr>
        <p:txBody>
          <a:bodyPr wrap="square">
            <a:spAutoFit/>
          </a:bodyPr>
          <a:lstStyle/>
          <a:p>
            <a:r>
              <a:rPr lang="fr-CA" dirty="0">
                <a:solidFill>
                  <a:srgbClr val="1FA699"/>
                </a:solidFill>
                <a:latin typeface="Avenir Next LT Pro"/>
              </a:rPr>
              <a:t>C</a:t>
            </a:r>
            <a:r>
              <a:rPr lang="fr-CA" sz="1800" dirty="0">
                <a:solidFill>
                  <a:srgbClr val="1FA699"/>
                </a:solidFill>
                <a:latin typeface="Avenir Next LT Pro"/>
              </a:rPr>
              <a:t>ritères : exploitation adéquate du genre, rigueur du discours, justesse et plausibilité, richesse</a:t>
            </a:r>
            <a:endParaRPr lang="fr-CA" dirty="0"/>
          </a:p>
        </p:txBody>
      </p:sp>
    </p:spTree>
    <p:extLst>
      <p:ext uri="{BB962C8B-B14F-4D97-AF65-F5344CB8AC3E}">
        <p14:creationId xmlns:p14="http://schemas.microsoft.com/office/powerpoint/2010/main" val="306706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4785360" y="495880"/>
            <a:ext cx="6968953" cy="1596379"/>
          </a:xfrm>
        </p:spPr>
        <p:txBody>
          <a:bodyPr>
            <a:noAutofit/>
          </a:bodyPr>
          <a:lstStyle/>
          <a:p>
            <a:pPr marL="0" indent="0">
              <a:buNone/>
            </a:pPr>
            <a:r>
              <a:rPr lang="fr-CA" sz="3600" dirty="0">
                <a:solidFill>
                  <a:srgbClr val="1FA699"/>
                </a:solidFill>
                <a:latin typeface="Avenir Next LT Pro" panose="020B0504020202020204" pitchFamily="34" charset="0"/>
              </a:rPr>
              <a:t>ELLAC : une manière d’envisager la lecture littéraire</a:t>
            </a:r>
          </a:p>
          <a:p>
            <a:pPr marL="0" indent="0">
              <a:buNone/>
              <a:defRPr/>
            </a:pPr>
            <a:endParaRPr lang="fr-FR" sz="2400" dirty="0">
              <a:solidFill>
                <a:srgbClr val="263440"/>
              </a:solidFill>
              <a:latin typeface="Avenir Next LT Pro"/>
            </a:endParaRPr>
          </a:p>
          <a:p>
            <a:pPr marL="514350" indent="-514350">
              <a:buFont typeface="+mj-lt"/>
              <a:buAutoNum type="arabicPeriod"/>
              <a:defRPr/>
            </a:pPr>
            <a:r>
              <a:rPr lang="fr-FR" dirty="0">
                <a:solidFill>
                  <a:srgbClr val="263440"/>
                </a:solidFill>
                <a:latin typeface="Avenir Next LT Pro"/>
              </a:rPr>
              <a:t>Les relations impliquées dans la LL</a:t>
            </a:r>
            <a:endParaRPr kumimoji="0" lang="fr-FR" b="0" i="0" u="none" strike="noStrike" kern="1200" cap="none" spc="0" normalizeH="0" baseline="0" noProof="0" dirty="0">
              <a:ln>
                <a:noFill/>
              </a:ln>
              <a:solidFill>
                <a:srgbClr val="263440"/>
              </a:solidFill>
              <a:effectLst/>
              <a:uLnTx/>
              <a:uFillTx/>
              <a:latin typeface="Avenir Next LT Pro"/>
            </a:endParaRPr>
          </a:p>
          <a:p>
            <a:pPr marL="914400" lvl="2" indent="0">
              <a:buNone/>
              <a:defRPr/>
            </a:pPr>
            <a:endParaRPr lang="fr-FR" b="0" i="0" u="none" strike="noStrike" kern="1200" cap="none" spc="0" normalizeH="0" baseline="0" noProof="0" dirty="0">
              <a:ln>
                <a:noFill/>
              </a:ln>
              <a:solidFill>
                <a:srgbClr val="263440"/>
              </a:solidFill>
              <a:effectLst/>
              <a:uLnTx/>
              <a:uFillTx/>
              <a:latin typeface="Avenir Next LT Pro"/>
            </a:endParaRPr>
          </a:p>
          <a:p>
            <a:pPr marL="0" indent="0">
              <a:buNone/>
            </a:pPr>
            <a:endParaRPr lang="fr-CA" sz="2400" dirty="0">
              <a:solidFill>
                <a:srgbClr val="263440"/>
              </a:solidFill>
              <a:latin typeface="Avenir Next LT Pro" panose="020B0504020202020204" pitchFamily="34" charset="0"/>
            </a:endParaRPr>
          </a:p>
          <a:p>
            <a:pPr marL="0" indent="0">
              <a:buNone/>
            </a:pPr>
            <a:endParaRPr lang="fr-CA" sz="3600" dirty="0">
              <a:solidFill>
                <a:srgbClr val="263440"/>
              </a:solidFill>
              <a:latin typeface="Avenir Next LT Pro" panose="020B0504020202020204" pitchFamily="34" charset="0"/>
            </a:endParaRPr>
          </a:p>
          <a:p>
            <a:r>
              <a:rPr lang="fr-CA" sz="3600" dirty="0">
                <a:solidFill>
                  <a:srgbClr val="F2F2F2"/>
                </a:solidFill>
                <a:latin typeface="Avenir Next LT Pro" panose="020B0504020202020204" pitchFamily="34" charset="0"/>
              </a:rPr>
              <a:t>Qu’est-ce la LL produit chez le sujet-lecteur?</a:t>
            </a:r>
          </a:p>
        </p:txBody>
      </p:sp>
      <p:pic>
        <p:nvPicPr>
          <p:cNvPr id="6" name="Image 3">
            <a:extLst>
              <a:ext uri="{FF2B5EF4-FFF2-40B4-BE49-F238E27FC236}">
                <a16:creationId xmlns:a16="http://schemas.microsoft.com/office/drawing/2014/main" id="{406C2B4D-0AB5-C3A2-D5BE-9F64BB5F8146}"/>
              </a:ext>
            </a:extLst>
          </p:cNvPr>
          <p:cNvPicPr>
            <a:picLocks noChangeAspect="1"/>
          </p:cNvPicPr>
          <p:nvPr/>
        </p:nvPicPr>
        <p:blipFill rotWithShape="1">
          <a:blip r:embed="rId2"/>
          <a:srcRect l="54167" t="44940" r="27957" b="11456"/>
          <a:stretch/>
        </p:blipFill>
        <p:spPr>
          <a:xfrm>
            <a:off x="437687" y="482792"/>
            <a:ext cx="3761117" cy="5734567"/>
          </a:xfrm>
          <a:prstGeom prst="rect">
            <a:avLst/>
          </a:prstGeom>
        </p:spPr>
      </p:pic>
      <p:sp>
        <p:nvSpPr>
          <p:cNvPr id="7" name="Rectangle 6">
            <a:extLst>
              <a:ext uri="{FF2B5EF4-FFF2-40B4-BE49-F238E27FC236}">
                <a16:creationId xmlns:a16="http://schemas.microsoft.com/office/drawing/2014/main" id="{31F3C01C-C946-7B82-E3BB-9F865718B7FD}"/>
              </a:ext>
            </a:extLst>
          </p:cNvPr>
          <p:cNvSpPr/>
          <p:nvPr/>
        </p:nvSpPr>
        <p:spPr>
          <a:xfrm>
            <a:off x="437686" y="470288"/>
            <a:ext cx="3761117" cy="3150973"/>
          </a:xfrm>
          <a:prstGeom prst="rect">
            <a:avLst/>
          </a:prstGeom>
          <a:noFill/>
          <a:ln w="12700">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 name="Connecteur droit avec flèche 3">
            <a:extLst>
              <a:ext uri="{FF2B5EF4-FFF2-40B4-BE49-F238E27FC236}">
                <a16:creationId xmlns:a16="http://schemas.microsoft.com/office/drawing/2014/main" id="{FF4D3C19-F1DF-4C88-BEE4-9D8453B7D3D9}"/>
              </a:ext>
            </a:extLst>
          </p:cNvPr>
          <p:cNvCxnSpPr/>
          <p:nvPr/>
        </p:nvCxnSpPr>
        <p:spPr>
          <a:xfrm flipH="1">
            <a:off x="1767998" y="1514030"/>
            <a:ext cx="763929" cy="0"/>
          </a:xfrm>
          <a:prstGeom prst="straightConnector1">
            <a:avLst/>
          </a:prstGeom>
          <a:ln>
            <a:solidFill>
              <a:srgbClr val="950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640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556984" y="579200"/>
            <a:ext cx="10515600" cy="1325563"/>
          </a:xfrm>
        </p:spPr>
        <p:txBody>
          <a:bodyPr>
            <a:noAutofit/>
          </a:bodyPr>
          <a:lstStyle/>
          <a:p>
            <a:pPr>
              <a:lnSpc>
                <a:spcPct val="100000"/>
              </a:lnSpc>
            </a:pPr>
            <a:r>
              <a:rPr lang="fr-CA" sz="3200" dirty="0">
                <a:solidFill>
                  <a:srgbClr val="263440"/>
                </a:solidFill>
                <a:latin typeface="Avenir Next LT Pro"/>
              </a:rPr>
              <a:t>Changer de paradigme d’évaluation :</a:t>
            </a:r>
            <a:br>
              <a:rPr lang="fr-CA" sz="3200" dirty="0">
                <a:latin typeface="Avenir Next LT Pro" panose="020B0504020202020204" pitchFamily="34" charset="77"/>
              </a:rPr>
            </a:br>
            <a:r>
              <a:rPr lang="fr-CA" sz="3200" dirty="0">
                <a:solidFill>
                  <a:srgbClr val="263440"/>
                </a:solidFill>
                <a:latin typeface="Avenir Next LT Pro"/>
              </a:rPr>
              <a:t>de la grille structurelle à la grille qualitative </a:t>
            </a:r>
            <a:endParaRPr lang="fr-FR" dirty="0">
              <a:latin typeface="Avenir Next LT Pro"/>
            </a:endParaRP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556984" y="2128153"/>
            <a:ext cx="10915546" cy="4427093"/>
          </a:xfrm>
        </p:spPr>
        <p:txBody>
          <a:bodyPr numCol="1">
            <a:noAutofit/>
          </a:bodyPr>
          <a:lstStyle/>
          <a:p>
            <a:pPr>
              <a:lnSpc>
                <a:spcPct val="110000"/>
              </a:lnSpc>
            </a:pPr>
            <a:r>
              <a:rPr lang="fr-CA" sz="2000" b="1" dirty="0">
                <a:solidFill>
                  <a:srgbClr val="1FA699"/>
                </a:solidFill>
                <a:latin typeface="Avenir Next LT Pro" panose="020B0504020202020204" pitchFamily="34" charset="77"/>
              </a:rPr>
              <a:t>Étape 3 : Faire rédiger </a:t>
            </a:r>
          </a:p>
          <a:p>
            <a:pPr lvl="1">
              <a:lnSpc>
                <a:spcPct val="110000"/>
              </a:lnSpc>
            </a:pPr>
            <a:r>
              <a:rPr lang="fr-CA" sz="2000" dirty="0">
                <a:latin typeface="Avenir Next LT Pro" panose="020B0504020202020204" pitchFamily="34" charset="77"/>
              </a:rPr>
              <a:t>Les élèves doivent rédiger un développement sur une question de dissertation formative.</a:t>
            </a:r>
          </a:p>
          <a:p>
            <a:pPr marL="457200" lvl="1" indent="0">
              <a:lnSpc>
                <a:spcPct val="110000"/>
              </a:lnSpc>
              <a:buNone/>
            </a:pPr>
            <a:endParaRPr lang="fr-CA" sz="2000" dirty="0">
              <a:latin typeface="Avenir Next LT Pro" panose="020B0504020202020204" pitchFamily="34" charset="77"/>
            </a:endParaRPr>
          </a:p>
          <a:p>
            <a:pPr>
              <a:lnSpc>
                <a:spcPct val="110000"/>
              </a:lnSpc>
            </a:pPr>
            <a:r>
              <a:rPr lang="fr-CA" sz="2000" b="1" dirty="0">
                <a:solidFill>
                  <a:srgbClr val="1FA699"/>
                </a:solidFill>
                <a:latin typeface="Avenir Next LT Pro" panose="020B0504020202020204" pitchFamily="34" charset="77"/>
              </a:rPr>
              <a:t>Étape 4 : Faire expérimenter la grille aux élèves</a:t>
            </a:r>
          </a:p>
          <a:p>
            <a:pPr lvl="1">
              <a:lnSpc>
                <a:spcPct val="110000"/>
              </a:lnSpc>
            </a:pPr>
            <a:r>
              <a:rPr lang="fr-CA" sz="2000" dirty="0">
                <a:latin typeface="Avenir Next LT Pro" panose="020B0504020202020204" pitchFamily="34" charset="77"/>
              </a:rPr>
              <a:t>Proposition d’une dissertation comportant plusieurs problèmes en regard des quatre critères à corriger.</a:t>
            </a:r>
          </a:p>
          <a:p>
            <a:pPr lvl="1">
              <a:lnSpc>
                <a:spcPct val="110000"/>
              </a:lnSpc>
            </a:pPr>
            <a:r>
              <a:rPr lang="fr-CA" sz="2000" dirty="0">
                <a:latin typeface="Avenir Next LT Pro" panose="020B0504020202020204" pitchFamily="34" charset="77"/>
              </a:rPr>
              <a:t>Proposition d’une dissertation plus acceptable en regard des quatre critères à corriger.</a:t>
            </a:r>
          </a:p>
          <a:p>
            <a:pPr lvl="1">
              <a:lnSpc>
                <a:spcPct val="110000"/>
              </a:lnSpc>
            </a:pPr>
            <a:r>
              <a:rPr lang="fr-CA" sz="2000" dirty="0">
                <a:latin typeface="Avenir Next LT Pro" panose="020B0504020202020204" pitchFamily="34" charset="77"/>
              </a:rPr>
              <a:t>L’élève doit corriger son propre développement en fonction de la grille d’évaluation ou le faire corriger par un pair (discussion ensuite).</a:t>
            </a:r>
          </a:p>
          <a:p>
            <a:pPr lvl="1">
              <a:lnSpc>
                <a:spcPct val="110000"/>
              </a:lnSpc>
            </a:pPr>
            <a:endParaRPr lang="fr-CA" sz="1800" dirty="0">
              <a:latin typeface="Avenir Next LT Pro" panose="020B0504020202020204" pitchFamily="34" charset="77"/>
            </a:endParaRPr>
          </a:p>
        </p:txBody>
      </p:sp>
    </p:spTree>
    <p:extLst>
      <p:ext uri="{BB962C8B-B14F-4D97-AF65-F5344CB8AC3E}">
        <p14:creationId xmlns:p14="http://schemas.microsoft.com/office/powerpoint/2010/main" val="2961771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556984" y="621730"/>
            <a:ext cx="10515600" cy="1325563"/>
          </a:xfrm>
        </p:spPr>
        <p:txBody>
          <a:bodyPr>
            <a:noAutofit/>
          </a:bodyPr>
          <a:lstStyle/>
          <a:p>
            <a:pPr>
              <a:lnSpc>
                <a:spcPct val="100000"/>
              </a:lnSpc>
            </a:pPr>
            <a:r>
              <a:rPr lang="fr-CA" sz="3200" dirty="0">
                <a:solidFill>
                  <a:srgbClr val="263440"/>
                </a:solidFill>
                <a:latin typeface="Avenir Next LT Pro"/>
              </a:rPr>
              <a:t>Changer de paradigme d’évaluation :</a:t>
            </a:r>
            <a:br>
              <a:rPr lang="fr-CA" sz="3200" dirty="0">
                <a:latin typeface="Avenir Next LT Pro" panose="020B0504020202020204" pitchFamily="34" charset="77"/>
              </a:rPr>
            </a:br>
            <a:r>
              <a:rPr lang="fr-CA" sz="3200" dirty="0">
                <a:solidFill>
                  <a:srgbClr val="263440"/>
                </a:solidFill>
                <a:latin typeface="Avenir Next LT Pro"/>
              </a:rPr>
              <a:t>de la grille structurelle à la grille qualitative </a:t>
            </a:r>
            <a:endParaRPr lang="fr-FR" dirty="0">
              <a:latin typeface="Avenir Next LT Pro"/>
            </a:endParaRP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556984" y="2277393"/>
            <a:ext cx="11078029" cy="4807839"/>
          </a:xfrm>
        </p:spPr>
        <p:txBody>
          <a:bodyPr numCol="1">
            <a:noAutofit/>
          </a:bodyPr>
          <a:lstStyle/>
          <a:p>
            <a:pPr>
              <a:lnSpc>
                <a:spcPct val="110000"/>
              </a:lnSpc>
            </a:pPr>
            <a:r>
              <a:rPr lang="fr-CA" sz="2000" b="1" dirty="0">
                <a:solidFill>
                  <a:srgbClr val="1FA699"/>
                </a:solidFill>
                <a:latin typeface="Avenir Next LT Pro" panose="020B0504020202020204" pitchFamily="34" charset="77"/>
              </a:rPr>
              <a:t>Étape 5 : Exiger un bilan après la dissertation (tâche du portfolio) </a:t>
            </a:r>
          </a:p>
          <a:p>
            <a:pPr lvl="1">
              <a:lnSpc>
                <a:spcPct val="110000"/>
              </a:lnSpc>
            </a:pPr>
            <a:r>
              <a:rPr lang="fr-CA" sz="2000" dirty="0">
                <a:latin typeface="Avenir Next LT Pro" panose="020B0504020202020204" pitchFamily="34" charset="77"/>
              </a:rPr>
              <a:t>L’élève doit remplir le canevas (indicateurs d’excellence vs bilan personnel) en fonction de ce qu’il a bien réussi et de ce qu’il a moins bien réussi ;</a:t>
            </a:r>
          </a:p>
          <a:p>
            <a:pPr lvl="1">
              <a:lnSpc>
                <a:spcPct val="110000"/>
              </a:lnSpc>
            </a:pPr>
            <a:r>
              <a:rPr lang="fr-CA" sz="2000" dirty="0">
                <a:latin typeface="Avenir Next LT Pro" panose="020B0504020202020204" pitchFamily="34" charset="77"/>
              </a:rPr>
              <a:t>L’élève doit aussi faire le bilan de sa relecture ciblée (erreurs en français écrit).</a:t>
            </a:r>
          </a:p>
        </p:txBody>
      </p:sp>
    </p:spTree>
    <p:extLst>
      <p:ext uri="{BB962C8B-B14F-4D97-AF65-F5344CB8AC3E}">
        <p14:creationId xmlns:p14="http://schemas.microsoft.com/office/powerpoint/2010/main" val="12496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90D01200-0224-43C5-AB38-FB4D16B73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612648" y="1078992"/>
            <a:ext cx="6268770" cy="1536192"/>
          </a:xfrm>
        </p:spPr>
        <p:txBody>
          <a:bodyPr anchor="b">
            <a:normAutofit/>
          </a:bodyPr>
          <a:lstStyle/>
          <a:p>
            <a:r>
              <a:rPr lang="fr-CA" sz="3600" dirty="0">
                <a:latin typeface="Avenir Next LT Pro" panose="020B0504020202020204" pitchFamily="34" charset="77"/>
              </a:rPr>
              <a:t>Changer de paradigme d’évaluation: bilan</a:t>
            </a:r>
          </a:p>
        </p:txBody>
      </p:sp>
      <p:sp>
        <p:nvSpPr>
          <p:cNvPr id="22" name="Rectangle 21">
            <a:extLst>
              <a:ext uri="{FF2B5EF4-FFF2-40B4-BE49-F238E27FC236}">
                <a16:creationId xmlns:a16="http://schemas.microsoft.com/office/drawing/2014/main" id="{728A44A4-A002-4A88-9FC9-1D0566C97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23">
            <a:extLst>
              <a:ext uri="{FF2B5EF4-FFF2-40B4-BE49-F238E27FC236}">
                <a16:creationId xmlns:a16="http://schemas.microsoft.com/office/drawing/2014/main" id="{3E7D5C7B-DD16-401B-85CE-4AAA2A4F51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612648" y="3119275"/>
            <a:ext cx="9669036" cy="2825496"/>
          </a:xfrm>
        </p:spPr>
        <p:txBody>
          <a:bodyPr numCol="1">
            <a:noAutofit/>
          </a:bodyPr>
          <a:lstStyle/>
          <a:p>
            <a:pPr>
              <a:spcAft>
                <a:spcPts val="1000"/>
              </a:spcAft>
            </a:pPr>
            <a:r>
              <a:rPr lang="fr-CA" sz="2000" dirty="0">
                <a:latin typeface="Avenir Next LT Pro" panose="020B0504020202020204" pitchFamily="34" charset="77"/>
              </a:rPr>
              <a:t>Gains : </a:t>
            </a:r>
          </a:p>
          <a:p>
            <a:pPr lvl="1">
              <a:spcAft>
                <a:spcPts val="1000"/>
              </a:spcAft>
            </a:pPr>
            <a:r>
              <a:rPr lang="fr-CA" sz="2000" dirty="0">
                <a:latin typeface="Avenir Next LT Pro" panose="020B0504020202020204" pitchFamily="34" charset="77"/>
              </a:rPr>
              <a:t>Sans équivoque, une plus grande richesse dans les dissertations;</a:t>
            </a:r>
          </a:p>
          <a:p>
            <a:pPr lvl="1">
              <a:spcAft>
                <a:spcPts val="1000"/>
              </a:spcAft>
            </a:pPr>
            <a:r>
              <a:rPr lang="fr-CA" sz="2000" dirty="0">
                <a:latin typeface="Avenir Next LT Pro" panose="020B0504020202020204" pitchFamily="34" charset="77"/>
              </a:rPr>
              <a:t>Une meilleure compréhension du texte à écrire (une dissertation critique);</a:t>
            </a:r>
          </a:p>
          <a:p>
            <a:pPr lvl="1">
              <a:spcAft>
                <a:spcPts val="1000"/>
              </a:spcAft>
            </a:pPr>
            <a:r>
              <a:rPr lang="fr-CA" sz="2000" dirty="0">
                <a:latin typeface="Avenir Next LT Pro" panose="020B0504020202020204" pitchFamily="34" charset="77"/>
              </a:rPr>
              <a:t>De meilleures notes en général;</a:t>
            </a:r>
          </a:p>
          <a:p>
            <a:pPr lvl="1">
              <a:spcAft>
                <a:spcPts val="1000"/>
              </a:spcAft>
            </a:pPr>
            <a:r>
              <a:rPr lang="fr-CA" sz="2000" dirty="0">
                <a:latin typeface="Avenir Next LT Pro" panose="020B0504020202020204" pitchFamily="34" charset="77"/>
              </a:rPr>
              <a:t>Une meilleure compréhension, chez l’élève, de ce qui peut être à améliorer et de ce qui a été réussi.</a:t>
            </a:r>
          </a:p>
        </p:txBody>
      </p:sp>
      <p:pic>
        <p:nvPicPr>
          <p:cNvPr id="6" name="Graphique 5" descr="Clipboard Checked avec un remplissage uni">
            <a:extLst>
              <a:ext uri="{FF2B5EF4-FFF2-40B4-BE49-F238E27FC236}">
                <a16:creationId xmlns:a16="http://schemas.microsoft.com/office/drawing/2014/main" id="{86037109-D3E0-946B-A604-B2283D6DFAC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30102" y="400460"/>
            <a:ext cx="2807208" cy="2807208"/>
          </a:xfrm>
          <a:prstGeom prst="rect">
            <a:avLst/>
          </a:prstGeom>
        </p:spPr>
      </p:pic>
      <p:sp>
        <p:nvSpPr>
          <p:cNvPr id="7" name="Rectangle 6">
            <a:extLst>
              <a:ext uri="{FF2B5EF4-FFF2-40B4-BE49-F238E27FC236}">
                <a16:creationId xmlns:a16="http://schemas.microsoft.com/office/drawing/2014/main" id="{930BBED0-8363-48A5-A30B-5426797367A0}"/>
              </a:ext>
            </a:extLst>
          </p:cNvPr>
          <p:cNvSpPr/>
          <p:nvPr/>
        </p:nvSpPr>
        <p:spPr>
          <a:xfrm>
            <a:off x="612648" y="601133"/>
            <a:ext cx="548640" cy="73152"/>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2917804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90D01200-0224-43C5-AB38-FB4D16B73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AC39EA6F-1182-42DC-8CD7-8B2A4E9EE34A}"/>
              </a:ext>
            </a:extLst>
          </p:cNvPr>
          <p:cNvSpPr>
            <a:spLocks noGrp="1"/>
          </p:cNvSpPr>
          <p:nvPr>
            <p:ph type="title"/>
          </p:nvPr>
        </p:nvSpPr>
        <p:spPr>
          <a:xfrm>
            <a:off x="612648" y="1078992"/>
            <a:ext cx="6268770" cy="1536192"/>
          </a:xfrm>
        </p:spPr>
        <p:txBody>
          <a:bodyPr anchor="b">
            <a:normAutofit/>
          </a:bodyPr>
          <a:lstStyle/>
          <a:p>
            <a:r>
              <a:rPr lang="fr-CA" sz="3600" dirty="0">
                <a:latin typeface="Avenir Next LT Pro" panose="020B0504020202020204" pitchFamily="34" charset="77"/>
              </a:rPr>
              <a:t>Changer de paradigme d’évaluation: bilan</a:t>
            </a:r>
          </a:p>
        </p:txBody>
      </p:sp>
      <p:sp>
        <p:nvSpPr>
          <p:cNvPr id="22" name="Rectangle 21">
            <a:extLst>
              <a:ext uri="{FF2B5EF4-FFF2-40B4-BE49-F238E27FC236}">
                <a16:creationId xmlns:a16="http://schemas.microsoft.com/office/drawing/2014/main" id="{728A44A4-A002-4A88-9FC9-1D0566C97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23">
            <a:extLst>
              <a:ext uri="{FF2B5EF4-FFF2-40B4-BE49-F238E27FC236}">
                <a16:creationId xmlns:a16="http://schemas.microsoft.com/office/drawing/2014/main" id="{3E7D5C7B-DD16-401B-85CE-4AAA2A4F51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6" name="Graphique 5" descr="Clipboard Checked avec un remplissage uni">
            <a:extLst>
              <a:ext uri="{FF2B5EF4-FFF2-40B4-BE49-F238E27FC236}">
                <a16:creationId xmlns:a16="http://schemas.microsoft.com/office/drawing/2014/main" id="{86037109-D3E0-946B-A604-B2283D6DFAC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30102" y="400460"/>
            <a:ext cx="2807208" cy="2807208"/>
          </a:xfrm>
          <a:prstGeom prst="rect">
            <a:avLst/>
          </a:prstGeom>
        </p:spPr>
      </p:pic>
      <p:sp>
        <p:nvSpPr>
          <p:cNvPr id="10" name="Espace réservé du contenu 2">
            <a:extLst>
              <a:ext uri="{FF2B5EF4-FFF2-40B4-BE49-F238E27FC236}">
                <a16:creationId xmlns:a16="http://schemas.microsoft.com/office/drawing/2014/main" id="{7C76DE09-7191-4A3A-80D0-A60899774C0F}"/>
              </a:ext>
            </a:extLst>
          </p:cNvPr>
          <p:cNvSpPr>
            <a:spLocks noGrp="1"/>
          </p:cNvSpPr>
          <p:nvPr>
            <p:ph idx="1"/>
          </p:nvPr>
        </p:nvSpPr>
        <p:spPr>
          <a:xfrm>
            <a:off x="612648" y="3102478"/>
            <a:ext cx="9826752" cy="2825496"/>
          </a:xfrm>
        </p:spPr>
        <p:txBody>
          <a:bodyPr numCol="1">
            <a:noAutofit/>
          </a:bodyPr>
          <a:lstStyle/>
          <a:p>
            <a:pPr>
              <a:spcAft>
                <a:spcPts val="1000"/>
              </a:spcAft>
            </a:pPr>
            <a:r>
              <a:rPr lang="fr-CA" sz="2000" dirty="0">
                <a:latin typeface="Avenir Next LT Pro" panose="020B0504020202020204" pitchFamily="34" charset="77"/>
              </a:rPr>
              <a:t>Bémols :</a:t>
            </a:r>
          </a:p>
          <a:p>
            <a:pPr lvl="1">
              <a:spcAft>
                <a:spcPts val="1000"/>
              </a:spcAft>
            </a:pPr>
            <a:r>
              <a:rPr lang="fr-CA" sz="2000" dirty="0">
                <a:latin typeface="Avenir Next LT Pro" panose="020B0504020202020204" pitchFamily="34" charset="77"/>
              </a:rPr>
              <a:t>Temps à libérer en classe pour l’appropriation et l’expérimentation de la grille par les élèves;</a:t>
            </a:r>
          </a:p>
          <a:p>
            <a:pPr lvl="1">
              <a:spcAft>
                <a:spcPts val="1000"/>
              </a:spcAft>
            </a:pPr>
            <a:r>
              <a:rPr lang="fr-CA" sz="2000" dirty="0">
                <a:latin typeface="Avenir Next LT Pro" panose="020B0504020202020204" pitchFamily="34" charset="77"/>
              </a:rPr>
              <a:t>Préparation en amont d’exemples probants par la personne enseignante. </a:t>
            </a:r>
          </a:p>
        </p:txBody>
      </p:sp>
      <p:sp>
        <p:nvSpPr>
          <p:cNvPr id="7" name="Rectangle 6">
            <a:extLst>
              <a:ext uri="{FF2B5EF4-FFF2-40B4-BE49-F238E27FC236}">
                <a16:creationId xmlns:a16="http://schemas.microsoft.com/office/drawing/2014/main" id="{017075F4-A163-4EA5-A4ED-85829DE1D813}"/>
              </a:ext>
            </a:extLst>
          </p:cNvPr>
          <p:cNvSpPr/>
          <p:nvPr/>
        </p:nvSpPr>
        <p:spPr>
          <a:xfrm>
            <a:off x="612648" y="601133"/>
            <a:ext cx="548640" cy="73152"/>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603198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DBDE649-C121-906F-8C8D-5256A5F62E3F}"/>
              </a:ext>
            </a:extLst>
          </p:cNvPr>
          <p:cNvSpPr/>
          <p:nvPr/>
        </p:nvSpPr>
        <p:spPr>
          <a:xfrm>
            <a:off x="838200" y="609650"/>
            <a:ext cx="704088" cy="146305"/>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ZoneTexte 9">
            <a:extLst>
              <a:ext uri="{FF2B5EF4-FFF2-40B4-BE49-F238E27FC236}">
                <a16:creationId xmlns:a16="http://schemas.microsoft.com/office/drawing/2014/main" id="{071C33DD-DA06-41B7-9197-B8A14C0AA54C}"/>
              </a:ext>
            </a:extLst>
          </p:cNvPr>
          <p:cNvSpPr txBox="1"/>
          <p:nvPr/>
        </p:nvSpPr>
        <p:spPr>
          <a:xfrm>
            <a:off x="739346" y="1865111"/>
            <a:ext cx="11172568" cy="400110"/>
          </a:xfrm>
          <a:prstGeom prst="rect">
            <a:avLst/>
          </a:prstGeom>
          <a:noFill/>
        </p:spPr>
        <p:txBody>
          <a:bodyPr wrap="square" rtlCol="0">
            <a:spAutoFit/>
          </a:bodyPr>
          <a:lstStyle/>
          <a:p>
            <a:r>
              <a:rPr lang="fr-CA" sz="2000">
                <a:solidFill>
                  <a:srgbClr val="1FA699"/>
                </a:solidFill>
                <a:latin typeface="Avenir Next LT Pro" panose="020B0504020202020204" pitchFamily="34" charset="0"/>
              </a:rPr>
              <a:t>Approche : </a:t>
            </a:r>
            <a:r>
              <a:rPr lang="fr-CA" sz="2000">
                <a:latin typeface="Avenir Next LT Pro" panose="020B0504020202020204" pitchFamily="34" charset="0"/>
              </a:rPr>
              <a:t>capsules d’autoformation , références et documentation complémentaire</a:t>
            </a:r>
          </a:p>
        </p:txBody>
      </p:sp>
      <p:sp>
        <p:nvSpPr>
          <p:cNvPr id="13" name="ZoneTexte 12">
            <a:extLst>
              <a:ext uri="{FF2B5EF4-FFF2-40B4-BE49-F238E27FC236}">
                <a16:creationId xmlns:a16="http://schemas.microsoft.com/office/drawing/2014/main" id="{462361C7-D95D-48B2-86A0-1AC4BC5F9631}"/>
              </a:ext>
            </a:extLst>
          </p:cNvPr>
          <p:cNvSpPr txBox="1"/>
          <p:nvPr/>
        </p:nvSpPr>
        <p:spPr>
          <a:xfrm>
            <a:off x="739346" y="2544961"/>
            <a:ext cx="11172568" cy="400110"/>
          </a:xfrm>
          <a:prstGeom prst="rect">
            <a:avLst/>
          </a:prstGeom>
          <a:noFill/>
        </p:spPr>
        <p:txBody>
          <a:bodyPr wrap="square" rtlCol="0">
            <a:spAutoFit/>
          </a:bodyPr>
          <a:lstStyle/>
          <a:p>
            <a:r>
              <a:rPr lang="fr-CA" sz="2000">
                <a:solidFill>
                  <a:srgbClr val="1FA699"/>
                </a:solidFill>
                <a:latin typeface="Avenir Next LT Pro" panose="020B0504020202020204" pitchFamily="34" charset="0"/>
              </a:rPr>
              <a:t>Intégration  : </a:t>
            </a:r>
            <a:r>
              <a:rPr lang="fr-CA" sz="2000">
                <a:solidFill>
                  <a:srgbClr val="263440"/>
                </a:solidFill>
                <a:latin typeface="Avenir Next LT Pro" panose="020B0504020202020204" pitchFamily="34" charset="0"/>
              </a:rPr>
              <a:t>capsules expliquant comment concevoir un cours ou expérimenter un élément</a:t>
            </a:r>
          </a:p>
        </p:txBody>
      </p:sp>
      <p:sp>
        <p:nvSpPr>
          <p:cNvPr id="14" name="ZoneTexte 13">
            <a:extLst>
              <a:ext uri="{FF2B5EF4-FFF2-40B4-BE49-F238E27FC236}">
                <a16:creationId xmlns:a16="http://schemas.microsoft.com/office/drawing/2014/main" id="{DA897677-C775-4810-A283-544BD0B45F91}"/>
              </a:ext>
            </a:extLst>
          </p:cNvPr>
          <p:cNvSpPr txBox="1"/>
          <p:nvPr/>
        </p:nvSpPr>
        <p:spPr>
          <a:xfrm>
            <a:off x="739346" y="3224811"/>
            <a:ext cx="11172568" cy="400110"/>
          </a:xfrm>
          <a:prstGeom prst="rect">
            <a:avLst/>
          </a:prstGeom>
          <a:noFill/>
        </p:spPr>
        <p:txBody>
          <a:bodyPr wrap="square" rtlCol="0">
            <a:spAutoFit/>
          </a:bodyPr>
          <a:lstStyle/>
          <a:p>
            <a:r>
              <a:rPr lang="fr-CA" sz="2000">
                <a:solidFill>
                  <a:srgbClr val="1FA699"/>
                </a:solidFill>
                <a:latin typeface="Avenir Next LT Pro" panose="020B0504020202020204" pitchFamily="34" charset="0"/>
              </a:rPr>
              <a:t>Matériel didactique : </a:t>
            </a:r>
            <a:r>
              <a:rPr lang="fr-CA" sz="2000">
                <a:solidFill>
                  <a:srgbClr val="263440"/>
                </a:solidFill>
                <a:latin typeface="Avenir Next LT Pro" panose="020B0504020202020204" pitchFamily="34" charset="0"/>
              </a:rPr>
              <a:t>consignes, planification, schémas, grilles d’évaluation, lexiques, etc.</a:t>
            </a:r>
          </a:p>
        </p:txBody>
      </p:sp>
      <p:sp>
        <p:nvSpPr>
          <p:cNvPr id="16" name="ZoneTexte 15">
            <a:extLst>
              <a:ext uri="{FF2B5EF4-FFF2-40B4-BE49-F238E27FC236}">
                <a16:creationId xmlns:a16="http://schemas.microsoft.com/office/drawing/2014/main" id="{F13D35D8-EEAE-4874-AE4A-6E6868BEDAA0}"/>
              </a:ext>
            </a:extLst>
          </p:cNvPr>
          <p:cNvSpPr txBox="1"/>
          <p:nvPr/>
        </p:nvSpPr>
        <p:spPr>
          <a:xfrm>
            <a:off x="739346" y="3904661"/>
            <a:ext cx="11172568" cy="400110"/>
          </a:xfrm>
          <a:prstGeom prst="rect">
            <a:avLst/>
          </a:prstGeom>
          <a:noFill/>
        </p:spPr>
        <p:txBody>
          <a:bodyPr wrap="square" rtlCol="0">
            <a:spAutoFit/>
          </a:bodyPr>
          <a:lstStyle/>
          <a:p>
            <a:r>
              <a:rPr lang="fr-CA" sz="2000" dirty="0" err="1">
                <a:solidFill>
                  <a:srgbClr val="1FA699"/>
                </a:solidFill>
                <a:latin typeface="Avenir Next LT Pro" panose="020B0504020202020204" pitchFamily="34" charset="0"/>
              </a:rPr>
              <a:t>Balados</a:t>
            </a:r>
            <a:r>
              <a:rPr lang="fr-CA" sz="2000" dirty="0">
                <a:solidFill>
                  <a:srgbClr val="1FA699"/>
                </a:solidFill>
                <a:latin typeface="Avenir Next LT Pro" panose="020B0504020202020204" pitchFamily="34" charset="0"/>
              </a:rPr>
              <a:t> : </a:t>
            </a:r>
            <a:r>
              <a:rPr lang="fr-CA" sz="2000" dirty="0">
                <a:solidFill>
                  <a:srgbClr val="263440"/>
                </a:solidFill>
                <a:latin typeface="Avenir Next LT Pro" panose="020B0504020202020204" pitchFamily="34" charset="0"/>
              </a:rPr>
              <a:t>série </a:t>
            </a:r>
            <a:r>
              <a:rPr lang="fr-CA" sz="2000" dirty="0" err="1">
                <a:solidFill>
                  <a:srgbClr val="263440"/>
                </a:solidFill>
                <a:latin typeface="Avenir Next LT Pro" panose="020B0504020202020204" pitchFamily="34" charset="0"/>
              </a:rPr>
              <a:t>balados</a:t>
            </a:r>
            <a:r>
              <a:rPr lang="fr-CA" sz="2000" dirty="0">
                <a:solidFill>
                  <a:srgbClr val="263440"/>
                </a:solidFill>
                <a:latin typeface="Avenir Next LT Pro" panose="020B0504020202020204" pitchFamily="34" charset="0"/>
              </a:rPr>
              <a:t>  présentant des récits de pratique (30 à 50 minutes chacun) </a:t>
            </a:r>
          </a:p>
        </p:txBody>
      </p:sp>
      <p:sp>
        <p:nvSpPr>
          <p:cNvPr id="18" name="ZoneTexte 17">
            <a:extLst>
              <a:ext uri="{FF2B5EF4-FFF2-40B4-BE49-F238E27FC236}">
                <a16:creationId xmlns:a16="http://schemas.microsoft.com/office/drawing/2014/main" id="{72567A71-44B2-44F4-9E8F-F13EB71ED9F6}"/>
              </a:ext>
            </a:extLst>
          </p:cNvPr>
          <p:cNvSpPr txBox="1"/>
          <p:nvPr/>
        </p:nvSpPr>
        <p:spPr>
          <a:xfrm>
            <a:off x="739346" y="5855278"/>
            <a:ext cx="11172568" cy="400110"/>
          </a:xfrm>
          <a:prstGeom prst="rect">
            <a:avLst/>
          </a:prstGeom>
          <a:noFill/>
        </p:spPr>
        <p:txBody>
          <a:bodyPr wrap="square" rtlCol="0">
            <a:spAutoFit/>
          </a:bodyPr>
          <a:lstStyle/>
          <a:p>
            <a:r>
              <a:rPr lang="fr-CA" sz="2000" dirty="0">
                <a:solidFill>
                  <a:srgbClr val="1FA699"/>
                </a:solidFill>
                <a:latin typeface="Avenir Next LT Pro" panose="020B0504020202020204" pitchFamily="34" charset="0"/>
              </a:rPr>
              <a:t>Communauté :</a:t>
            </a:r>
            <a:r>
              <a:rPr lang="fr-CA" sz="2000" dirty="0">
                <a:latin typeface="Avenir Next LT Pro" panose="020B0504020202020204" pitchFamily="34" charset="0"/>
              </a:rPr>
              <a:t> </a:t>
            </a:r>
            <a:r>
              <a:rPr lang="fr-CA" sz="2000" dirty="0">
                <a:solidFill>
                  <a:srgbClr val="263440"/>
                </a:solidFill>
                <a:latin typeface="Avenir Next LT Pro" panose="020B0504020202020204" pitchFamily="34" charset="0"/>
              </a:rPr>
              <a:t>groupe Facebook ELLAC ouvert à tous et toutes</a:t>
            </a:r>
          </a:p>
        </p:txBody>
      </p:sp>
      <p:sp>
        <p:nvSpPr>
          <p:cNvPr id="19" name="ZoneTexte 18">
            <a:extLst>
              <a:ext uri="{FF2B5EF4-FFF2-40B4-BE49-F238E27FC236}">
                <a16:creationId xmlns:a16="http://schemas.microsoft.com/office/drawing/2014/main" id="{924CE695-783E-433F-AE14-116DDD3AD687}"/>
              </a:ext>
            </a:extLst>
          </p:cNvPr>
          <p:cNvSpPr txBox="1"/>
          <p:nvPr/>
        </p:nvSpPr>
        <p:spPr>
          <a:xfrm>
            <a:off x="739346" y="5264361"/>
            <a:ext cx="11172568" cy="400110"/>
          </a:xfrm>
          <a:prstGeom prst="rect">
            <a:avLst/>
          </a:prstGeom>
          <a:noFill/>
        </p:spPr>
        <p:txBody>
          <a:bodyPr wrap="square" rtlCol="0">
            <a:spAutoFit/>
          </a:bodyPr>
          <a:lstStyle/>
          <a:p>
            <a:r>
              <a:rPr lang="fr-CA" sz="2000" dirty="0">
                <a:solidFill>
                  <a:srgbClr val="1FA699"/>
                </a:solidFill>
                <a:latin typeface="Avenir Next LT Pro" panose="020B0504020202020204" pitchFamily="34" charset="0"/>
              </a:rPr>
              <a:t>Recherche : </a:t>
            </a:r>
            <a:r>
              <a:rPr lang="fr-CA" sz="2000" dirty="0">
                <a:solidFill>
                  <a:srgbClr val="263440"/>
                </a:solidFill>
                <a:latin typeface="Avenir Next LT Pro" panose="020B0504020202020204" pitchFamily="34" charset="0"/>
              </a:rPr>
              <a:t>problématique, objectifs, déroulement et résultats</a:t>
            </a:r>
          </a:p>
        </p:txBody>
      </p:sp>
      <p:sp>
        <p:nvSpPr>
          <p:cNvPr id="20" name="ZoneTexte 19">
            <a:extLst>
              <a:ext uri="{FF2B5EF4-FFF2-40B4-BE49-F238E27FC236}">
                <a16:creationId xmlns:a16="http://schemas.microsoft.com/office/drawing/2014/main" id="{209D779F-2416-4E60-A149-777396A1B711}"/>
              </a:ext>
            </a:extLst>
          </p:cNvPr>
          <p:cNvSpPr txBox="1"/>
          <p:nvPr/>
        </p:nvSpPr>
        <p:spPr>
          <a:xfrm>
            <a:off x="739346" y="4584511"/>
            <a:ext cx="11172568" cy="400110"/>
          </a:xfrm>
          <a:prstGeom prst="rect">
            <a:avLst/>
          </a:prstGeom>
          <a:noFill/>
        </p:spPr>
        <p:txBody>
          <a:bodyPr wrap="square" rtlCol="0">
            <a:spAutoFit/>
          </a:bodyPr>
          <a:lstStyle/>
          <a:p>
            <a:r>
              <a:rPr lang="fr-CA" sz="2000" dirty="0">
                <a:solidFill>
                  <a:srgbClr val="1FA699"/>
                </a:solidFill>
                <a:latin typeface="Avenir Next LT Pro" panose="020B0504020202020204" pitchFamily="34" charset="0"/>
              </a:rPr>
              <a:t>Équipe : </a:t>
            </a:r>
            <a:r>
              <a:rPr lang="fr-CA" sz="2000" dirty="0">
                <a:solidFill>
                  <a:srgbClr val="263440"/>
                </a:solidFill>
                <a:latin typeface="Avenir Next LT Pro" panose="020B0504020202020204" pitchFamily="34" charset="0"/>
              </a:rPr>
              <a:t>présentation des chercheuses et formulaire de courriel </a:t>
            </a:r>
          </a:p>
        </p:txBody>
      </p:sp>
      <p:sp>
        <p:nvSpPr>
          <p:cNvPr id="15" name="Titre 1">
            <a:extLst>
              <a:ext uri="{FF2B5EF4-FFF2-40B4-BE49-F238E27FC236}">
                <a16:creationId xmlns:a16="http://schemas.microsoft.com/office/drawing/2014/main" id="{6AC97D9A-BB56-489D-BAB6-69BD6ECDF634}"/>
              </a:ext>
            </a:extLst>
          </p:cNvPr>
          <p:cNvSpPr>
            <a:spLocks noGrp="1"/>
          </p:cNvSpPr>
          <p:nvPr>
            <p:ph type="title"/>
          </p:nvPr>
        </p:nvSpPr>
        <p:spPr>
          <a:xfrm>
            <a:off x="-926805" y="613244"/>
            <a:ext cx="10614454" cy="1325563"/>
          </a:xfrm>
        </p:spPr>
        <p:txBody>
          <a:bodyPr>
            <a:noAutofit/>
          </a:bodyPr>
          <a:lstStyle/>
          <a:p>
            <a:r>
              <a:rPr lang="fr-CA" dirty="0">
                <a:solidFill>
                  <a:srgbClr val="1FA699"/>
                </a:solidFill>
                <a:latin typeface="Avenir Next LT Pro" panose="020B0504020202020204" pitchFamily="34" charset="77"/>
              </a:rPr>
              <a:t>            </a:t>
            </a:r>
            <a:r>
              <a:rPr lang="fr-CA" dirty="0">
                <a:solidFill>
                  <a:srgbClr val="263440"/>
                </a:solidFill>
                <a:latin typeface="Avenir Next LT Pro" panose="020B0504020202020204" pitchFamily="34" charset="77"/>
              </a:rPr>
              <a:t>Site web d’autoformation: </a:t>
            </a:r>
            <a:r>
              <a:rPr lang="fr-CA" dirty="0">
                <a:solidFill>
                  <a:srgbClr val="263440"/>
                </a:solidFill>
                <a:latin typeface="Avenir Next LT Pro" panose="020B0504020202020204" pitchFamily="34" charset="77"/>
                <a:hlinkClick r:id="rId2">
                  <a:extLst>
                    <a:ext uri="{A12FA001-AC4F-418D-AE19-62706E023703}">
                      <ahyp:hlinkClr xmlns:ahyp="http://schemas.microsoft.com/office/drawing/2018/hyperlinkcolor" val="tx"/>
                    </a:ext>
                  </a:extLst>
                </a:hlinkClick>
              </a:rPr>
              <a:t>ellac.ca</a:t>
            </a:r>
            <a:endParaRPr lang="fr-CA" dirty="0">
              <a:solidFill>
                <a:srgbClr val="263440"/>
              </a:solidFill>
              <a:latin typeface="Avenir Next LT Pro" panose="020B0504020202020204" pitchFamily="34" charset="77"/>
            </a:endParaRPr>
          </a:p>
        </p:txBody>
      </p:sp>
    </p:spTree>
    <p:extLst>
      <p:ext uri="{BB962C8B-B14F-4D97-AF65-F5344CB8AC3E}">
        <p14:creationId xmlns:p14="http://schemas.microsoft.com/office/powerpoint/2010/main" val="656898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6" grpId="0"/>
      <p:bldP spid="18" grpId="0"/>
      <p:bldP spid="19" grpId="0"/>
      <p:bldP spid="20"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DBDE649-C121-906F-8C8D-5256A5F62E3F}"/>
              </a:ext>
            </a:extLst>
          </p:cNvPr>
          <p:cNvSpPr/>
          <p:nvPr/>
        </p:nvSpPr>
        <p:spPr>
          <a:xfrm>
            <a:off x="838200" y="609650"/>
            <a:ext cx="704088" cy="146305"/>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1FA97D05-D29F-4464-BB0D-374306A0CE62}"/>
              </a:ext>
            </a:extLst>
          </p:cNvPr>
          <p:cNvPicPr>
            <a:picLocks noChangeAspect="1"/>
          </p:cNvPicPr>
          <p:nvPr/>
        </p:nvPicPr>
        <p:blipFill>
          <a:blip r:embed="rId2"/>
          <a:stretch>
            <a:fillRect/>
          </a:stretch>
        </p:blipFill>
        <p:spPr>
          <a:xfrm>
            <a:off x="838199" y="869598"/>
            <a:ext cx="10496107" cy="5227169"/>
          </a:xfrm>
          <a:prstGeom prst="rect">
            <a:avLst/>
          </a:prstGeom>
        </p:spPr>
      </p:pic>
    </p:spTree>
    <p:extLst>
      <p:ext uri="{BB962C8B-B14F-4D97-AF65-F5344CB8AC3E}">
        <p14:creationId xmlns:p14="http://schemas.microsoft.com/office/powerpoint/2010/main" val="481231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descr="Une image contenant texte&#10;&#10;Description générée automatiquement">
            <a:extLst>
              <a:ext uri="{FF2B5EF4-FFF2-40B4-BE49-F238E27FC236}">
                <a16:creationId xmlns:a16="http://schemas.microsoft.com/office/drawing/2014/main" id="{743C6231-37A7-4EC2-A57E-E51C4B9F2B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4558" y="1642450"/>
            <a:ext cx="5649678" cy="2824841"/>
          </a:xfrm>
          <a:prstGeom prst="rect">
            <a:avLst/>
          </a:prstGeom>
        </p:spPr>
      </p:pic>
      <p:sp>
        <p:nvSpPr>
          <p:cNvPr id="6" name="Rectangle 5">
            <a:extLst>
              <a:ext uri="{FF2B5EF4-FFF2-40B4-BE49-F238E27FC236}">
                <a16:creationId xmlns:a16="http://schemas.microsoft.com/office/drawing/2014/main" id="{07A7A2D3-EB4D-40CB-839F-0ABAF9977C6E}"/>
              </a:ext>
            </a:extLst>
          </p:cNvPr>
          <p:cNvSpPr/>
          <p:nvPr/>
        </p:nvSpPr>
        <p:spPr>
          <a:xfrm>
            <a:off x="3364558" y="4621751"/>
            <a:ext cx="5649678" cy="620100"/>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bg1"/>
              </a:solidFill>
            </a:endParaRPr>
          </a:p>
        </p:txBody>
      </p:sp>
      <p:sp>
        <p:nvSpPr>
          <p:cNvPr id="13" name="Titre 1">
            <a:extLst>
              <a:ext uri="{FF2B5EF4-FFF2-40B4-BE49-F238E27FC236}">
                <a16:creationId xmlns:a16="http://schemas.microsoft.com/office/drawing/2014/main" id="{31840660-63F9-48B9-A377-E7F4C6408741}"/>
              </a:ext>
            </a:extLst>
          </p:cNvPr>
          <p:cNvSpPr>
            <a:spLocks noGrp="1"/>
          </p:cNvSpPr>
          <p:nvPr>
            <p:ph type="title"/>
          </p:nvPr>
        </p:nvSpPr>
        <p:spPr>
          <a:xfrm>
            <a:off x="3558979" y="4572296"/>
            <a:ext cx="5303366" cy="620100"/>
          </a:xfrm>
          <a:ln>
            <a:noFill/>
          </a:ln>
        </p:spPr>
        <p:txBody>
          <a:bodyPr>
            <a:noAutofit/>
          </a:bodyPr>
          <a:lstStyle/>
          <a:p>
            <a:pPr algn="ctr"/>
            <a:r>
              <a:rPr lang="fr-CA" sz="2800" dirty="0">
                <a:solidFill>
                  <a:schemeClr val="bg1"/>
                </a:solidFill>
                <a:latin typeface="Lucida Handwriting" panose="03010101010101010101" pitchFamily="66" charset="77"/>
              </a:rPr>
              <a:t>Ceci n’est pas une recette.</a:t>
            </a:r>
            <a:endParaRPr lang="fr-FR" sz="2800" dirty="0">
              <a:solidFill>
                <a:schemeClr val="bg1"/>
              </a:solidFill>
              <a:latin typeface="Lucida Handwriting" panose="03010101010101010101" pitchFamily="66" charset="77"/>
            </a:endParaRPr>
          </a:p>
        </p:txBody>
      </p:sp>
    </p:spTree>
    <p:extLst>
      <p:ext uri="{BB962C8B-B14F-4D97-AF65-F5344CB8AC3E}">
        <p14:creationId xmlns:p14="http://schemas.microsoft.com/office/powerpoint/2010/main" val="1171477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F5393ECF-007E-45F3-89B6-3EC01F859AAD}"/>
              </a:ext>
            </a:extLst>
          </p:cNvPr>
          <p:cNvSpPr>
            <a:spLocks noGrp="1"/>
          </p:cNvSpPr>
          <p:nvPr>
            <p:ph type="ctrTitle"/>
          </p:nvPr>
        </p:nvSpPr>
        <p:spPr>
          <a:xfrm>
            <a:off x="477980" y="1122363"/>
            <a:ext cx="5231939" cy="3204134"/>
          </a:xfrm>
        </p:spPr>
        <p:txBody>
          <a:bodyPr anchor="b">
            <a:normAutofit/>
          </a:bodyPr>
          <a:lstStyle/>
          <a:p>
            <a:pPr algn="l"/>
            <a:r>
              <a:rPr lang="fr-CA" sz="4800">
                <a:solidFill>
                  <a:srgbClr val="1FA699"/>
                </a:solidFill>
                <a:latin typeface="Avenir Next LT Pro" panose="020B0504020202020204" pitchFamily="34" charset="0"/>
              </a:rPr>
              <a:t>Annexes</a:t>
            </a:r>
          </a:p>
        </p:txBody>
      </p:sp>
      <p:sp>
        <p:nvSpPr>
          <p:cNvPr id="3" name="Sous-titre 2">
            <a:extLst>
              <a:ext uri="{FF2B5EF4-FFF2-40B4-BE49-F238E27FC236}">
                <a16:creationId xmlns:a16="http://schemas.microsoft.com/office/drawing/2014/main" id="{784C2525-6FD1-4026-BBA1-36956DC9D16D}"/>
              </a:ext>
            </a:extLst>
          </p:cNvPr>
          <p:cNvSpPr>
            <a:spLocks noGrp="1"/>
          </p:cNvSpPr>
          <p:nvPr>
            <p:ph type="subTitle" idx="1"/>
          </p:nvPr>
        </p:nvSpPr>
        <p:spPr>
          <a:xfrm>
            <a:off x="477980" y="4872922"/>
            <a:ext cx="4023359" cy="1208141"/>
          </a:xfrm>
        </p:spPr>
        <p:txBody>
          <a:bodyPr>
            <a:normAutofit/>
          </a:bodyPr>
          <a:lstStyle/>
          <a:p>
            <a:pPr algn="l">
              <a:lnSpc>
                <a:spcPct val="100000"/>
              </a:lnSpc>
            </a:pPr>
            <a:r>
              <a:rPr lang="fr-CA" sz="2000">
                <a:solidFill>
                  <a:srgbClr val="263440"/>
                </a:solidFill>
                <a:latin typeface="Avenir Next LT Pro" panose="020B0504020202020204" pitchFamily="34" charset="0"/>
              </a:rPr>
              <a:t>Colloque de l’AQPC 2022</a:t>
            </a:r>
          </a:p>
          <a:p>
            <a:pPr algn="l">
              <a:lnSpc>
                <a:spcPct val="100000"/>
              </a:lnSpc>
            </a:pPr>
            <a:r>
              <a:rPr lang="fr-CA" sz="2000">
                <a:solidFill>
                  <a:srgbClr val="263440"/>
                </a:solidFill>
                <a:latin typeface="Avenir Next LT Pro" panose="020B0504020202020204" pitchFamily="34" charset="0"/>
              </a:rPr>
              <a:t>9 juin 2022</a:t>
            </a:r>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55E86019-495F-4BA1-8B3E-242247732D6A}"/>
              </a:ext>
            </a:extLst>
          </p:cNvPr>
          <p:cNvSpPr/>
          <p:nvPr/>
        </p:nvSpPr>
        <p:spPr>
          <a:xfrm>
            <a:off x="477980" y="625683"/>
            <a:ext cx="704088" cy="146305"/>
          </a:xfrm>
          <a:prstGeom prst="rect">
            <a:avLst/>
          </a:prstGeom>
          <a:solidFill>
            <a:srgbClr val="1FA699"/>
          </a:solidFill>
          <a:ln>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mage 7" descr="Une image contenant texte&#10;&#10;Description générée automatiquement">
            <a:extLst>
              <a:ext uri="{FF2B5EF4-FFF2-40B4-BE49-F238E27FC236}">
                <a16:creationId xmlns:a16="http://schemas.microsoft.com/office/drawing/2014/main" id="{2F3D7113-008F-46E0-97A5-CB9C1C18EC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980" y="901941"/>
            <a:ext cx="1442239" cy="721120"/>
          </a:xfrm>
          <a:prstGeom prst="rect">
            <a:avLst/>
          </a:prstGeom>
        </p:spPr>
      </p:pic>
    </p:spTree>
    <p:extLst>
      <p:ext uri="{BB962C8B-B14F-4D97-AF65-F5344CB8AC3E}">
        <p14:creationId xmlns:p14="http://schemas.microsoft.com/office/powerpoint/2010/main" val="128516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2D924463-4DB7-437D-85B1-7EE5042DE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0" name="Rectangle 39">
            <a:extLst>
              <a:ext uri="{FF2B5EF4-FFF2-40B4-BE49-F238E27FC236}">
                <a16:creationId xmlns:a16="http://schemas.microsoft.com/office/drawing/2014/main" id="{9F108545-2EA9-4B3E-915B-295949608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42" name="Rectangle 41">
            <a:extLst>
              <a:ext uri="{FF2B5EF4-FFF2-40B4-BE49-F238E27FC236}">
                <a16:creationId xmlns:a16="http://schemas.microsoft.com/office/drawing/2014/main" id="{A232D1C9-8AD3-453F-948D-966B7A11B7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12191999" cy="6858000"/>
          </a:xfrm>
          <a:prstGeom prst="rect">
            <a:avLst/>
          </a:prstGeom>
          <a:blipFill dpi="0" rotWithShape="1">
            <a:blip r:embed="rId2">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F4ACD4D7-3FA3-4106-AFB4-55B58A02E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A388A4C3-F787-43F3-E1D3-9A380CBBDDB5}"/>
              </a:ext>
            </a:extLst>
          </p:cNvPr>
          <p:cNvSpPr>
            <a:spLocks noGrp="1"/>
          </p:cNvSpPr>
          <p:nvPr>
            <p:ph type="ctrTitle"/>
          </p:nvPr>
        </p:nvSpPr>
        <p:spPr>
          <a:xfrm>
            <a:off x="1600201" y="1219200"/>
            <a:ext cx="9067799" cy="2681128"/>
          </a:xfrm>
        </p:spPr>
        <p:txBody>
          <a:bodyPr anchor="b">
            <a:normAutofit/>
          </a:bodyPr>
          <a:lstStyle/>
          <a:p>
            <a:r>
              <a:rPr lang="fr-FR" sz="5200">
                <a:solidFill>
                  <a:schemeClr val="tx2"/>
                </a:solidFill>
              </a:rPr>
              <a:t>Les textes d’invention</a:t>
            </a:r>
          </a:p>
        </p:txBody>
      </p:sp>
      <p:sp>
        <p:nvSpPr>
          <p:cNvPr id="3" name="Sous-titre 2">
            <a:extLst>
              <a:ext uri="{FF2B5EF4-FFF2-40B4-BE49-F238E27FC236}">
                <a16:creationId xmlns:a16="http://schemas.microsoft.com/office/drawing/2014/main" id="{4F38111C-5E15-C4B3-4F9B-774764A922EE}"/>
              </a:ext>
            </a:extLst>
          </p:cNvPr>
          <p:cNvSpPr>
            <a:spLocks noGrp="1"/>
          </p:cNvSpPr>
          <p:nvPr>
            <p:ph type="subTitle" idx="1"/>
          </p:nvPr>
        </p:nvSpPr>
        <p:spPr>
          <a:xfrm>
            <a:off x="1600202" y="4074784"/>
            <a:ext cx="9067798" cy="1716416"/>
          </a:xfrm>
        </p:spPr>
        <p:txBody>
          <a:bodyPr anchor="t">
            <a:normAutofit/>
          </a:bodyPr>
          <a:lstStyle/>
          <a:p>
            <a:r>
              <a:rPr lang="fr-FR" sz="2200" dirty="0">
                <a:solidFill>
                  <a:schemeClr val="tx2"/>
                </a:solidFill>
              </a:rPr>
              <a:t>Un outil pour pratiquer les savoir-être</a:t>
            </a:r>
          </a:p>
          <a:p>
            <a:r>
              <a:rPr lang="fr-FR" sz="2200" dirty="0">
                <a:solidFill>
                  <a:schemeClr val="tx2"/>
                </a:solidFill>
              </a:rPr>
              <a:t>Par Andrée-Anne Clermont</a:t>
            </a:r>
          </a:p>
        </p:txBody>
      </p:sp>
    </p:spTree>
    <p:extLst>
      <p:ext uri="{BB962C8B-B14F-4D97-AF65-F5344CB8AC3E}">
        <p14:creationId xmlns:p14="http://schemas.microsoft.com/office/powerpoint/2010/main" val="4209014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2000"/>
                                  </p:stCondLst>
                                  <p:iterate type="lt">
                                    <p:tmPct val="10000"/>
                                  </p:iterate>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400"/>
                                        <p:tgtEl>
                                          <p:spTgt spid="3">
                                            <p:txEl>
                                              <p:pRg st="1" end="1"/>
                                            </p:txEl>
                                          </p:spTgt>
                                        </p:tgtEl>
                                      </p:cBhvr>
                                    </p:animEffect>
                                  </p:childTnLst>
                                </p:cTn>
                              </p:par>
                              <p:par>
                                <p:cTn id="13" presetID="10" presetClass="entr" presetSubtype="0" fill="hold" grpId="0" nodeType="withEffect">
                                  <p:stCondLst>
                                    <p:cond delay="1000"/>
                                  </p:stCondLst>
                                  <p:iterate type="lt">
                                    <p:tmPct val="10000"/>
                                  </p:iterate>
                                  <p:childTnLst>
                                    <p:set>
                                      <p:cBhvr>
                                        <p:cTn id="14" dur="1" fill="hold">
                                          <p:stCondLst>
                                            <p:cond delay="0"/>
                                          </p:stCondLst>
                                        </p:cTn>
                                        <p:tgtEl>
                                          <p:spTgt spid="2"/>
                                        </p:tgtEl>
                                        <p:attrNameLst>
                                          <p:attrName>style.visibility</p:attrName>
                                        </p:attrNameLst>
                                      </p:cBhvr>
                                      <p:to>
                                        <p:strVal val="visible"/>
                                      </p:to>
                                    </p:set>
                                    <p:animEffect transition="in" filter="fade">
                                      <p:cBhvr>
                                        <p:cTn id="15"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43A9B7B3-F171-4C25-99FC-C54250F064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6" name="Rectangle 25">
            <a:extLst>
              <a:ext uri="{FF2B5EF4-FFF2-40B4-BE49-F238E27FC236}">
                <a16:creationId xmlns:a16="http://schemas.microsoft.com/office/drawing/2014/main" id="{D2D5C7C5-9C27-4A61-9F57-1857D4532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28" name="Rectangle 27">
            <a:extLst>
              <a:ext uri="{FF2B5EF4-FFF2-40B4-BE49-F238E27FC236}">
                <a16:creationId xmlns:a16="http://schemas.microsoft.com/office/drawing/2014/main" id="{84B9546E-20BE-462C-8BE8-4EBDB46F86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2567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DFE5D2E8-C366-48AC-97AE-18C67E4EF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2225674"/>
          </a:xfrm>
          <a:prstGeom prst="rect">
            <a:avLst/>
          </a:prstGeom>
          <a:blipFill dpi="0" rotWithShape="1">
            <a:blip r:embed="rId3">
              <a:alphaModFix amt="24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272B91CC-CB08-A40D-96E0-AE1D489D872C}"/>
              </a:ext>
            </a:extLst>
          </p:cNvPr>
          <p:cNvSpPr>
            <a:spLocks noGrp="1"/>
          </p:cNvSpPr>
          <p:nvPr>
            <p:ph type="title"/>
          </p:nvPr>
        </p:nvSpPr>
        <p:spPr>
          <a:xfrm>
            <a:off x="1198182" y="381000"/>
            <a:ext cx="10003218" cy="1600124"/>
          </a:xfrm>
        </p:spPr>
        <p:txBody>
          <a:bodyPr>
            <a:normAutofit/>
          </a:bodyPr>
          <a:lstStyle/>
          <a:p>
            <a:r>
              <a:rPr lang="fr-FR"/>
              <a:t>Exercice réalisé</a:t>
            </a:r>
          </a:p>
        </p:txBody>
      </p:sp>
      <p:sp>
        <p:nvSpPr>
          <p:cNvPr id="3" name="Espace réservé du contenu 2">
            <a:extLst>
              <a:ext uri="{FF2B5EF4-FFF2-40B4-BE49-F238E27FC236}">
                <a16:creationId xmlns:a16="http://schemas.microsoft.com/office/drawing/2014/main" id="{61673585-7918-2E55-0B94-3D652E68D9A0}"/>
              </a:ext>
            </a:extLst>
          </p:cNvPr>
          <p:cNvSpPr>
            <a:spLocks noGrp="1"/>
          </p:cNvSpPr>
          <p:nvPr>
            <p:ph idx="1"/>
          </p:nvPr>
        </p:nvSpPr>
        <p:spPr>
          <a:xfrm>
            <a:off x="558402" y="2606674"/>
            <a:ext cx="11072147" cy="3935986"/>
          </a:xfrm>
        </p:spPr>
        <p:txBody>
          <a:bodyPr vert="horz" lIns="91440" tIns="45720" rIns="91440" bIns="45720" rtlCol="0" anchor="ctr">
            <a:noAutofit/>
          </a:bodyPr>
          <a:lstStyle/>
          <a:p>
            <a:pPr>
              <a:lnSpc>
                <a:spcPct val="100000"/>
              </a:lnSpc>
            </a:pPr>
            <a:r>
              <a:rPr lang="fr-FR" sz="1000" dirty="0">
                <a:solidFill>
                  <a:schemeClr val="tx1">
                    <a:alpha val="80000"/>
                  </a:schemeClr>
                </a:solidFill>
              </a:rPr>
              <a:t>Contexte : évaluation de fin de session (post-ÉUF)  avec des élèves du cours 601-103-MQ (Littérature québécoise)</a:t>
            </a:r>
          </a:p>
          <a:p>
            <a:pPr>
              <a:lnSpc>
                <a:spcPct val="100000"/>
              </a:lnSpc>
            </a:pPr>
            <a:r>
              <a:rPr lang="fr-FR" sz="1000" dirty="0">
                <a:solidFill>
                  <a:schemeClr val="tx1">
                    <a:alpha val="80000"/>
                  </a:schemeClr>
                </a:solidFill>
              </a:rPr>
              <a:t>Type d’évaluation: Rédaction de textes d’invention (2)  écrits à partir de deux personnages de </a:t>
            </a:r>
            <a:r>
              <a:rPr lang="fr-FR" sz="1000" i="1" dirty="0">
                <a:solidFill>
                  <a:schemeClr val="tx1">
                    <a:alpha val="80000"/>
                  </a:schemeClr>
                </a:solidFill>
              </a:rPr>
              <a:t>La femme qui fuit</a:t>
            </a:r>
            <a:endParaRPr lang="fr-FR" sz="1000" dirty="0">
              <a:solidFill>
                <a:schemeClr val="tx1">
                  <a:alpha val="80000"/>
                </a:schemeClr>
              </a:solidFill>
            </a:endParaRPr>
          </a:p>
          <a:p>
            <a:pPr>
              <a:lnSpc>
                <a:spcPct val="100000"/>
              </a:lnSpc>
            </a:pPr>
            <a:r>
              <a:rPr lang="fr-FR" sz="1000" dirty="0">
                <a:solidFill>
                  <a:schemeClr val="tx1">
                    <a:alpha val="80000"/>
                  </a:schemeClr>
                </a:solidFill>
              </a:rPr>
              <a:t>Textes courts (250 mots chacun – pour un total de 500 mots)</a:t>
            </a:r>
          </a:p>
          <a:p>
            <a:pPr>
              <a:lnSpc>
                <a:spcPct val="100000"/>
              </a:lnSpc>
            </a:pPr>
            <a:r>
              <a:rPr lang="fr-FR" sz="1000" dirty="0">
                <a:solidFill>
                  <a:schemeClr val="tx1">
                    <a:alpha val="80000"/>
                  </a:schemeClr>
                </a:solidFill>
              </a:rPr>
              <a:t>Préparation:</a:t>
            </a:r>
          </a:p>
          <a:p>
            <a:pPr lvl="1">
              <a:lnSpc>
                <a:spcPct val="100000"/>
              </a:lnSpc>
            </a:pPr>
            <a:r>
              <a:rPr lang="fr-FR" sz="1000" dirty="0">
                <a:solidFill>
                  <a:schemeClr val="tx1">
                    <a:alpha val="80000"/>
                  </a:schemeClr>
                </a:solidFill>
              </a:rPr>
              <a:t>Recherches sur le contexte de la Grande Noirceur</a:t>
            </a:r>
          </a:p>
          <a:p>
            <a:pPr lvl="1">
              <a:lnSpc>
                <a:spcPct val="100000"/>
              </a:lnSpc>
            </a:pPr>
            <a:r>
              <a:rPr lang="fr-FR" sz="1000" dirty="0">
                <a:solidFill>
                  <a:schemeClr val="tx1">
                    <a:alpha val="80000"/>
                  </a:schemeClr>
                </a:solidFill>
              </a:rPr>
              <a:t>Visionnement de parties du documentaire    « Les enfants du Refus Global »</a:t>
            </a:r>
          </a:p>
          <a:p>
            <a:pPr lvl="1">
              <a:lnSpc>
                <a:spcPct val="100000"/>
              </a:lnSpc>
            </a:pPr>
            <a:r>
              <a:rPr lang="fr-FR" sz="1000" dirty="0">
                <a:solidFill>
                  <a:schemeClr val="tx1">
                    <a:alpha val="80000"/>
                  </a:schemeClr>
                </a:solidFill>
              </a:rPr>
              <a:t>Analyse des épigraphes de la </a:t>
            </a:r>
            <a:r>
              <a:rPr lang="fr-FR" sz="1000" i="1" dirty="0">
                <a:solidFill>
                  <a:schemeClr val="tx1">
                    <a:alpha val="80000"/>
                  </a:schemeClr>
                </a:solidFill>
              </a:rPr>
              <a:t>Femme qui fuit </a:t>
            </a:r>
            <a:r>
              <a:rPr lang="fr-FR" sz="1000" dirty="0">
                <a:solidFill>
                  <a:schemeClr val="tx1">
                    <a:alpha val="80000"/>
                  </a:schemeClr>
                </a:solidFill>
              </a:rPr>
              <a:t>(considérées comme des clés pour la compréhension)</a:t>
            </a:r>
          </a:p>
          <a:p>
            <a:pPr lvl="1">
              <a:lnSpc>
                <a:spcPct val="100000"/>
              </a:lnSpc>
            </a:pPr>
            <a:r>
              <a:rPr lang="fr-FR" sz="1000" dirty="0">
                <a:solidFill>
                  <a:schemeClr val="tx1">
                    <a:alpha val="80000"/>
                  </a:schemeClr>
                </a:solidFill>
              </a:rPr>
              <a:t>Cercles de lecture (2) ayant pour objectif de repérer les moments charnière du texte du point de vue des personnages</a:t>
            </a:r>
          </a:p>
          <a:p>
            <a:pPr>
              <a:lnSpc>
                <a:spcPct val="100000"/>
              </a:lnSpc>
            </a:pPr>
            <a:r>
              <a:rPr lang="fr-FR" sz="1000" dirty="0">
                <a:solidFill>
                  <a:schemeClr val="tx1">
                    <a:alpha val="80000"/>
                  </a:schemeClr>
                </a:solidFill>
              </a:rPr>
              <a:t>Point de départ des textes d’invention: moments charnière du texte du point de vue des personnages</a:t>
            </a:r>
          </a:p>
          <a:p>
            <a:pPr lvl="1">
              <a:lnSpc>
                <a:spcPct val="100000"/>
              </a:lnSpc>
            </a:pPr>
            <a:r>
              <a:rPr lang="fr-FR" sz="1000" dirty="0">
                <a:solidFill>
                  <a:schemeClr val="tx1">
                    <a:alpha val="80000"/>
                  </a:schemeClr>
                </a:solidFill>
              </a:rPr>
              <a:t>L’élève devait donc imaginer la réflexion d’un personnage par rapport à son propre destin en prenant appui sur une citation de départ (qui demeurait en dehors de son texte mais en constituait le tremplin</a:t>
            </a:r>
          </a:p>
          <a:p>
            <a:pPr>
              <a:lnSpc>
                <a:spcPct val="100000"/>
              </a:lnSpc>
            </a:pPr>
            <a:r>
              <a:rPr lang="fr-FR" sz="1000" dirty="0">
                <a:solidFill>
                  <a:schemeClr val="tx1">
                    <a:alpha val="80000"/>
                  </a:schemeClr>
                </a:solidFill>
              </a:rPr>
              <a:t>Un personnage imposé: Suzanne Meloche</a:t>
            </a:r>
          </a:p>
          <a:p>
            <a:pPr>
              <a:lnSpc>
                <a:spcPct val="100000"/>
              </a:lnSpc>
            </a:pPr>
            <a:r>
              <a:rPr lang="fr-FR" sz="1000" dirty="0">
                <a:solidFill>
                  <a:schemeClr val="tx1">
                    <a:alpha val="80000"/>
                  </a:schemeClr>
                </a:solidFill>
              </a:rPr>
              <a:t>Un personnage au choix parmi les suivants: Marcel Barbeau, Mousse et Anaïs Barbeau-Lavalette (le personnage de François ayant servi à l’enseignante comme exemple)</a:t>
            </a:r>
          </a:p>
          <a:p>
            <a:pPr>
              <a:lnSpc>
                <a:spcPct val="100000"/>
              </a:lnSpc>
            </a:pPr>
            <a:r>
              <a:rPr lang="fr-FR" sz="1000" dirty="0">
                <a:solidFill>
                  <a:schemeClr val="tx1">
                    <a:alpha val="80000"/>
                  </a:schemeClr>
                </a:solidFill>
              </a:rPr>
              <a:t>Forme: </a:t>
            </a:r>
          </a:p>
          <a:p>
            <a:pPr lvl="1">
              <a:lnSpc>
                <a:spcPct val="100000"/>
              </a:lnSpc>
            </a:pPr>
            <a:r>
              <a:rPr lang="fr-FR" sz="1000" dirty="0">
                <a:solidFill>
                  <a:schemeClr val="tx1">
                    <a:alpha val="80000"/>
                  </a:schemeClr>
                </a:solidFill>
              </a:rPr>
              <a:t>Monologue intérieur (au je)</a:t>
            </a:r>
          </a:p>
          <a:p>
            <a:pPr lvl="1">
              <a:lnSpc>
                <a:spcPct val="100000"/>
              </a:lnSpc>
            </a:pPr>
            <a:r>
              <a:rPr lang="fr-FR" sz="1000" dirty="0">
                <a:solidFill>
                  <a:schemeClr val="tx1">
                    <a:alpha val="80000"/>
                  </a:schemeClr>
                </a:solidFill>
              </a:rPr>
              <a:t>Style sobre (conforme au ton de </a:t>
            </a:r>
            <a:r>
              <a:rPr lang="fr-FR" sz="1000" i="1" dirty="0">
                <a:solidFill>
                  <a:schemeClr val="tx1">
                    <a:alpha val="80000"/>
                  </a:schemeClr>
                </a:solidFill>
              </a:rPr>
              <a:t>La femme qui fuit</a:t>
            </a:r>
            <a:r>
              <a:rPr lang="fr-FR" sz="1000" dirty="0">
                <a:solidFill>
                  <a:schemeClr val="tx1">
                    <a:alpha val="80000"/>
                  </a:schemeClr>
                </a:solidFill>
              </a:rPr>
              <a:t>)</a:t>
            </a:r>
          </a:p>
          <a:p>
            <a:pPr lvl="1">
              <a:lnSpc>
                <a:spcPct val="100000"/>
              </a:lnSpc>
            </a:pPr>
            <a:r>
              <a:rPr lang="fr-FR" sz="1000" dirty="0">
                <a:solidFill>
                  <a:schemeClr val="tx1">
                    <a:alpha val="80000"/>
                  </a:schemeClr>
                </a:solidFill>
              </a:rPr>
              <a:t>Posture d’écriture complexe mettant à profit toutes les postures de lecture</a:t>
            </a:r>
          </a:p>
          <a:p>
            <a:pPr>
              <a:lnSpc>
                <a:spcPct val="100000"/>
              </a:lnSpc>
            </a:pPr>
            <a:r>
              <a:rPr lang="fr-FR" sz="1000" dirty="0">
                <a:solidFill>
                  <a:schemeClr val="tx1">
                    <a:alpha val="80000"/>
                  </a:schemeClr>
                </a:solidFill>
              </a:rPr>
              <a:t>L’évaluation reposait sur des critères de plausibilité, de richesse et de profondeur</a:t>
            </a:r>
          </a:p>
        </p:txBody>
      </p:sp>
    </p:spTree>
    <p:extLst>
      <p:ext uri="{BB962C8B-B14F-4D97-AF65-F5344CB8AC3E}">
        <p14:creationId xmlns:p14="http://schemas.microsoft.com/office/powerpoint/2010/main" val="360615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a:extLst>
              <a:ext uri="{FF2B5EF4-FFF2-40B4-BE49-F238E27FC236}">
                <a16:creationId xmlns:a16="http://schemas.microsoft.com/office/drawing/2014/main" id="{227D75CE-9809-A13C-2E9B-54A29F6EE5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0200" y="1199877"/>
            <a:ext cx="6943384" cy="5051435"/>
          </a:xfrm>
          <a:prstGeom prst="rect">
            <a:avLst/>
          </a:prstGeom>
          <a:noFill/>
          <a:extLst>
            <a:ext uri="{909E8E84-426E-40DD-AFC4-6F175D3DCCD1}">
              <a14:hiddenFill xmlns:a14="http://schemas.microsoft.com/office/drawing/2010/main">
                <a:solidFill>
                  <a:srgbClr val="FFFFFF"/>
                </a:solidFill>
              </a14:hiddenFill>
            </a:ext>
          </a:extLst>
        </p:spPr>
      </p:pic>
      <p:sp>
        <p:nvSpPr>
          <p:cNvPr id="14" name="Espace réservé du contenu 2">
            <a:extLst>
              <a:ext uri="{FF2B5EF4-FFF2-40B4-BE49-F238E27FC236}">
                <a16:creationId xmlns:a16="http://schemas.microsoft.com/office/drawing/2014/main" id="{E2FA6183-FA2E-943F-DD3D-DA885A3E978F}"/>
              </a:ext>
            </a:extLst>
          </p:cNvPr>
          <p:cNvSpPr>
            <a:spLocks noGrp="1"/>
          </p:cNvSpPr>
          <p:nvPr>
            <p:ph idx="1"/>
          </p:nvPr>
        </p:nvSpPr>
        <p:spPr>
          <a:xfrm>
            <a:off x="764816" y="606688"/>
            <a:ext cx="5964435" cy="993698"/>
          </a:xfrm>
        </p:spPr>
        <p:txBody>
          <a:bodyPr>
            <a:noAutofit/>
          </a:bodyPr>
          <a:lstStyle/>
          <a:p>
            <a:pPr marL="0" indent="0">
              <a:buNone/>
            </a:pPr>
            <a:r>
              <a:rPr lang="fr-CA" sz="3600" dirty="0">
                <a:solidFill>
                  <a:srgbClr val="263440"/>
                </a:solidFill>
                <a:latin typeface="Avenir Next LT Pro" panose="020B0504020202020204" pitchFamily="34" charset="0"/>
              </a:rPr>
              <a:t>Les relations impliquées dans la lecture littéraire</a:t>
            </a:r>
          </a:p>
        </p:txBody>
      </p:sp>
    </p:spTree>
    <p:extLst>
      <p:ext uri="{BB962C8B-B14F-4D97-AF65-F5344CB8AC3E}">
        <p14:creationId xmlns:p14="http://schemas.microsoft.com/office/powerpoint/2010/main" val="313999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43A9B7B3-F171-4C25-99FC-C54250F064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1" name="Rectangle 20">
            <a:extLst>
              <a:ext uri="{FF2B5EF4-FFF2-40B4-BE49-F238E27FC236}">
                <a16:creationId xmlns:a16="http://schemas.microsoft.com/office/drawing/2014/main" id="{D2D5C7C5-9C27-4A61-9F57-1857D4532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23" name="Rectangle 22">
            <a:extLst>
              <a:ext uri="{FF2B5EF4-FFF2-40B4-BE49-F238E27FC236}">
                <a16:creationId xmlns:a16="http://schemas.microsoft.com/office/drawing/2014/main" id="{84B9546E-20BE-462C-8BE8-4EBDB46F86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2567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DFE5D2E8-C366-48AC-97AE-18C67E4EF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2225674"/>
          </a:xfrm>
          <a:prstGeom prst="rect">
            <a:avLst/>
          </a:prstGeom>
          <a:blipFill dpi="0" rotWithShape="1">
            <a:blip r:embed="rId2">
              <a:alphaModFix amt="24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B0CE1E2D-D68E-A751-DCA0-13054EEFA99E}"/>
              </a:ext>
            </a:extLst>
          </p:cNvPr>
          <p:cNvSpPr>
            <a:spLocks noGrp="1"/>
          </p:cNvSpPr>
          <p:nvPr>
            <p:ph type="title"/>
          </p:nvPr>
        </p:nvSpPr>
        <p:spPr>
          <a:xfrm>
            <a:off x="1198182" y="381000"/>
            <a:ext cx="10003218" cy="1600124"/>
          </a:xfrm>
        </p:spPr>
        <p:txBody>
          <a:bodyPr>
            <a:normAutofit/>
          </a:bodyPr>
          <a:lstStyle/>
          <a:p>
            <a:r>
              <a:rPr lang="fr-FR"/>
              <a:t>Effets positifs</a:t>
            </a:r>
          </a:p>
        </p:txBody>
      </p:sp>
      <p:sp>
        <p:nvSpPr>
          <p:cNvPr id="3" name="Espace réservé du contenu 2">
            <a:extLst>
              <a:ext uri="{FF2B5EF4-FFF2-40B4-BE49-F238E27FC236}">
                <a16:creationId xmlns:a16="http://schemas.microsoft.com/office/drawing/2014/main" id="{E7AAFB26-25F4-117C-4C22-24CA9CC26E6B}"/>
              </a:ext>
            </a:extLst>
          </p:cNvPr>
          <p:cNvSpPr>
            <a:spLocks noGrp="1"/>
          </p:cNvSpPr>
          <p:nvPr>
            <p:ph idx="1"/>
          </p:nvPr>
        </p:nvSpPr>
        <p:spPr>
          <a:xfrm>
            <a:off x="729049" y="2362200"/>
            <a:ext cx="10799805" cy="4273378"/>
          </a:xfrm>
        </p:spPr>
        <p:txBody>
          <a:bodyPr anchor="ctr">
            <a:normAutofit lnSpcReduction="10000"/>
          </a:bodyPr>
          <a:lstStyle/>
          <a:p>
            <a:pPr>
              <a:lnSpc>
                <a:spcPct val="100000"/>
              </a:lnSpc>
            </a:pPr>
            <a:r>
              <a:rPr lang="fr-FR" sz="1000" dirty="0">
                <a:solidFill>
                  <a:schemeClr val="tx1">
                    <a:alpha val="80000"/>
                  </a:schemeClr>
                </a:solidFill>
              </a:rPr>
              <a:t>Exercice très riche et complexe: nécessite la participation des 4 postures de lecture et un engagement réel de l’élève</a:t>
            </a:r>
          </a:p>
          <a:p>
            <a:pPr>
              <a:lnSpc>
                <a:spcPct val="100000"/>
              </a:lnSpc>
            </a:pPr>
            <a:r>
              <a:rPr lang="fr-FR" sz="1000" dirty="0">
                <a:solidFill>
                  <a:schemeClr val="tx1">
                    <a:alpha val="80000"/>
                  </a:schemeClr>
                </a:solidFill>
              </a:rPr>
              <a:t>Texte d’invention = combinaison de créativité et de contraintes</a:t>
            </a:r>
          </a:p>
          <a:p>
            <a:pPr>
              <a:lnSpc>
                <a:spcPct val="100000"/>
              </a:lnSpc>
            </a:pPr>
            <a:r>
              <a:rPr lang="fr-FR" sz="1000" dirty="0">
                <a:solidFill>
                  <a:schemeClr val="tx1">
                    <a:alpha val="80000"/>
                  </a:schemeClr>
                </a:solidFill>
              </a:rPr>
              <a:t>Pour réussir un tel texte d’invention, on doit avoir acquis de nombreuses connaissances et compétences : </a:t>
            </a:r>
          </a:p>
          <a:p>
            <a:pPr lvl="1">
              <a:lnSpc>
                <a:spcPct val="100000"/>
              </a:lnSpc>
            </a:pPr>
            <a:r>
              <a:rPr lang="fr-FR" sz="1000" dirty="0">
                <a:solidFill>
                  <a:schemeClr val="tx1">
                    <a:alpha val="80000"/>
                  </a:schemeClr>
                </a:solidFill>
              </a:rPr>
              <a:t>avoir compris le contexte du texte original (l’époque – avec toutes ses nuances);</a:t>
            </a:r>
          </a:p>
          <a:p>
            <a:pPr lvl="1">
              <a:lnSpc>
                <a:spcPct val="100000"/>
              </a:lnSpc>
            </a:pPr>
            <a:r>
              <a:rPr lang="fr-FR" sz="1000" dirty="0">
                <a:solidFill>
                  <a:schemeClr val="tx1">
                    <a:alpha val="80000"/>
                  </a:schemeClr>
                </a:solidFill>
              </a:rPr>
              <a:t>avoir correctement observé et analysé la forme du texte original (la démarche d’Anaïs Barbeau-Lavalette, qui est d’une certaine manière un texte « hors-genre » relevant du texte d’invention);</a:t>
            </a:r>
          </a:p>
          <a:p>
            <a:pPr lvl="1">
              <a:lnSpc>
                <a:spcPct val="100000"/>
              </a:lnSpc>
            </a:pPr>
            <a:r>
              <a:rPr lang="fr-FR" sz="1000" dirty="0">
                <a:solidFill>
                  <a:schemeClr val="tx1">
                    <a:alpha val="80000"/>
                  </a:schemeClr>
                </a:solidFill>
              </a:rPr>
              <a:t>avoir été sensible au ton et au style de </a:t>
            </a:r>
            <a:r>
              <a:rPr lang="fr-FR" sz="1000" i="1" dirty="0">
                <a:solidFill>
                  <a:schemeClr val="tx1">
                    <a:alpha val="80000"/>
                  </a:schemeClr>
                </a:solidFill>
              </a:rPr>
              <a:t>La femme qui fuit </a:t>
            </a:r>
            <a:r>
              <a:rPr lang="fr-FR" sz="1000" dirty="0">
                <a:solidFill>
                  <a:schemeClr val="tx1">
                    <a:alpha val="80000"/>
                  </a:schemeClr>
                </a:solidFill>
              </a:rPr>
              <a:t>(afin de produire un écho harmonieux de ce texte)</a:t>
            </a:r>
          </a:p>
          <a:p>
            <a:pPr>
              <a:lnSpc>
                <a:spcPct val="100000"/>
              </a:lnSpc>
            </a:pPr>
            <a:r>
              <a:rPr lang="fr-FR" sz="1000" dirty="0">
                <a:solidFill>
                  <a:schemeClr val="tx1">
                    <a:alpha val="80000"/>
                  </a:schemeClr>
                </a:solidFill>
              </a:rPr>
              <a:t>Il faut aussi mobiliser plusieurs savoir-être: </a:t>
            </a:r>
          </a:p>
          <a:p>
            <a:pPr lvl="1">
              <a:lnSpc>
                <a:spcPct val="100000"/>
              </a:lnSpc>
            </a:pPr>
            <a:r>
              <a:rPr lang="fr-FR" sz="1000" dirty="0">
                <a:solidFill>
                  <a:schemeClr val="tx1">
                    <a:alpha val="80000"/>
                  </a:schemeClr>
                </a:solidFill>
              </a:rPr>
              <a:t>Empathie (pour comprendre les personnages dont on doit imaginer le monologue intérieur)</a:t>
            </a:r>
          </a:p>
          <a:p>
            <a:pPr lvl="1">
              <a:lnSpc>
                <a:spcPct val="100000"/>
              </a:lnSpc>
            </a:pPr>
            <a:r>
              <a:rPr lang="fr-FR" sz="1000" dirty="0">
                <a:solidFill>
                  <a:schemeClr val="tx1">
                    <a:alpha val="80000"/>
                  </a:schemeClr>
                </a:solidFill>
              </a:rPr>
              <a:t>Mise à distance de soi et ouverture à l’autre (pour éviter tout jugement fondé sur ses propres valeurs)</a:t>
            </a:r>
          </a:p>
          <a:p>
            <a:pPr lvl="1">
              <a:lnSpc>
                <a:spcPct val="100000"/>
              </a:lnSpc>
            </a:pPr>
            <a:r>
              <a:rPr lang="fr-FR" sz="1000" dirty="0">
                <a:solidFill>
                  <a:schemeClr val="tx1">
                    <a:alpha val="80000"/>
                  </a:schemeClr>
                </a:solidFill>
              </a:rPr>
              <a:t>Curiosité (pour approfondir sa compréhension du contexte de l’époque et des enjeux rencontrés par les personnages)</a:t>
            </a:r>
          </a:p>
          <a:p>
            <a:pPr lvl="1">
              <a:lnSpc>
                <a:spcPct val="100000"/>
              </a:lnSpc>
            </a:pPr>
            <a:r>
              <a:rPr lang="fr-FR" sz="1000" dirty="0">
                <a:solidFill>
                  <a:schemeClr val="tx1">
                    <a:alpha val="80000"/>
                  </a:schemeClr>
                </a:solidFill>
              </a:rPr>
              <a:t>Tolérance à l’incertitude (liberté de création perçue comme porteuse de risques par les élèves habitués aux évaluation présentées comme des « recettes »)</a:t>
            </a:r>
          </a:p>
          <a:p>
            <a:pPr lvl="1">
              <a:lnSpc>
                <a:spcPct val="100000"/>
              </a:lnSpc>
            </a:pPr>
            <a:r>
              <a:rPr lang="fr-FR" sz="1000" dirty="0">
                <a:solidFill>
                  <a:schemeClr val="tx1">
                    <a:alpha val="80000"/>
                  </a:schemeClr>
                </a:solidFill>
              </a:rPr>
              <a:t>Souplesse et objectivité (pour faire l’exercice deux fois avec des personnages différents)</a:t>
            </a:r>
          </a:p>
          <a:p>
            <a:pPr lvl="1">
              <a:lnSpc>
                <a:spcPct val="100000"/>
              </a:lnSpc>
            </a:pPr>
            <a:r>
              <a:rPr lang="fr-FR" sz="1000" dirty="0">
                <a:solidFill>
                  <a:schemeClr val="tx1">
                    <a:alpha val="80000"/>
                  </a:schemeClr>
                </a:solidFill>
              </a:rPr>
              <a:t>Imagination (bien sûr!)</a:t>
            </a:r>
          </a:p>
          <a:p>
            <a:pPr>
              <a:lnSpc>
                <a:spcPct val="100000"/>
              </a:lnSpc>
            </a:pPr>
            <a:r>
              <a:rPr lang="fr-FR" sz="1000" dirty="0">
                <a:solidFill>
                  <a:schemeClr val="tx1">
                    <a:alpha val="80000"/>
                  </a:schemeClr>
                </a:solidFill>
              </a:rPr>
              <a:t>Au final: </a:t>
            </a:r>
          </a:p>
          <a:p>
            <a:pPr lvl="1">
              <a:lnSpc>
                <a:spcPct val="100000"/>
              </a:lnSpc>
            </a:pPr>
            <a:r>
              <a:rPr lang="fr-FR" sz="1000" dirty="0">
                <a:solidFill>
                  <a:schemeClr val="tx1">
                    <a:alpha val="80000"/>
                  </a:schemeClr>
                </a:solidFill>
              </a:rPr>
              <a:t>Le texte d’invention, par nature, est un exercice complexe</a:t>
            </a:r>
          </a:p>
          <a:p>
            <a:pPr lvl="1">
              <a:lnSpc>
                <a:spcPct val="100000"/>
              </a:lnSpc>
            </a:pPr>
            <a:r>
              <a:rPr lang="fr-FR" sz="1000" dirty="0">
                <a:solidFill>
                  <a:schemeClr val="tx1">
                    <a:alpha val="80000"/>
                  </a:schemeClr>
                </a:solidFill>
              </a:rPr>
              <a:t>Ceci n’est qu’un exemple parmi des dizaines d’autres exercices du même type qui peuvent être faits à différents moments dans une session (lettres, épitaphes, discours, dialogues, etc.)</a:t>
            </a:r>
          </a:p>
          <a:p>
            <a:pPr lvl="1">
              <a:lnSpc>
                <a:spcPct val="100000"/>
              </a:lnSpc>
            </a:pPr>
            <a:r>
              <a:rPr lang="fr-FR" sz="1000" dirty="0">
                <a:solidFill>
                  <a:schemeClr val="tx1">
                    <a:alpha val="80000"/>
                  </a:schemeClr>
                </a:solidFill>
              </a:rPr>
              <a:t>Il est utile pour intégrer des savoir-être, mais aussi pour évaluer des savoirs et des savoir-faire</a:t>
            </a:r>
          </a:p>
          <a:p>
            <a:pPr lvl="1">
              <a:lnSpc>
                <a:spcPct val="100000"/>
              </a:lnSpc>
            </a:pPr>
            <a:r>
              <a:rPr lang="fr-FR" sz="1000" dirty="0">
                <a:solidFill>
                  <a:schemeClr val="tx1">
                    <a:alpha val="80000"/>
                  </a:schemeClr>
                </a:solidFill>
              </a:rPr>
              <a:t>Il permet finalement aux élèves de goûter au plaisir de la langue, au plaisir d’écrire, ce qui arrive rarement dans les cours de littérature au collégial</a:t>
            </a:r>
          </a:p>
        </p:txBody>
      </p:sp>
    </p:spTree>
    <p:extLst>
      <p:ext uri="{BB962C8B-B14F-4D97-AF65-F5344CB8AC3E}">
        <p14:creationId xmlns:p14="http://schemas.microsoft.com/office/powerpoint/2010/main" val="4081843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iangle isocèle 1">
            <a:extLst>
              <a:ext uri="{FF2B5EF4-FFF2-40B4-BE49-F238E27FC236}">
                <a16:creationId xmlns:a16="http://schemas.microsoft.com/office/drawing/2014/main" id="{032F060B-3C35-4D39-9FA9-D3CBFD2B16A3}"/>
              </a:ext>
            </a:extLst>
          </p:cNvPr>
          <p:cNvSpPr/>
          <p:nvPr>
            <p:custDataLst>
              <p:tags r:id="rId1"/>
            </p:custDataLst>
          </p:nvPr>
        </p:nvSpPr>
        <p:spPr>
          <a:xfrm>
            <a:off x="4412383" y="2620081"/>
            <a:ext cx="3289878" cy="2554230"/>
          </a:xfrm>
          <a:prstGeom prst="triangle">
            <a:avLst/>
          </a:prstGeom>
          <a:solidFill>
            <a:schemeClr val="bg1">
              <a:lumMod val="95000"/>
            </a:schemeClr>
          </a:solidFill>
          <a:ln w="28575">
            <a:solidFill>
              <a:srgbClr val="1FA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srgbClr val="1FA699"/>
              </a:solidFill>
              <a:effectLst/>
              <a:uLnTx/>
              <a:uFillTx/>
              <a:latin typeface="Calibri" panose="020F0502020204030204"/>
              <a:ea typeface="+mn-ea"/>
              <a:cs typeface="+mn-cs"/>
            </a:endParaRPr>
          </a:p>
        </p:txBody>
      </p:sp>
      <p:pic>
        <p:nvPicPr>
          <p:cNvPr id="4" name="Graphique 3" descr="Écolier avec un remplissage uni">
            <a:extLst>
              <a:ext uri="{FF2B5EF4-FFF2-40B4-BE49-F238E27FC236}">
                <a16:creationId xmlns:a16="http://schemas.microsoft.com/office/drawing/2014/main" id="{6C49FE5A-0CE6-481C-8186-87E400F15B9F}"/>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563673" y="771451"/>
            <a:ext cx="1008326" cy="1008326"/>
          </a:xfrm>
          <a:prstGeom prst="rect">
            <a:avLst/>
          </a:prstGeom>
        </p:spPr>
      </p:pic>
      <p:pic>
        <p:nvPicPr>
          <p:cNvPr id="8" name="Graphique 7" descr="Livre fermé avec un remplissage uni">
            <a:extLst>
              <a:ext uri="{FF2B5EF4-FFF2-40B4-BE49-F238E27FC236}">
                <a16:creationId xmlns:a16="http://schemas.microsoft.com/office/drawing/2014/main" id="{D8F3718C-8F21-4E76-9993-DFD31D429E26}"/>
              </a:ext>
            </a:extLst>
          </p:cNvPr>
          <p:cNvPicPr>
            <a:picLocks noChangeAspect="1"/>
          </p:cNvPicPr>
          <p:nvPr>
            <p:custDataLst>
              <p:tags r:id="rId3"/>
            </p:custDataLst>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896266" y="4340091"/>
            <a:ext cx="800750" cy="800750"/>
          </a:xfrm>
          <a:prstGeom prst="rect">
            <a:avLst/>
          </a:prstGeom>
        </p:spPr>
      </p:pic>
      <p:sp>
        <p:nvSpPr>
          <p:cNvPr id="13" name="ZoneTexte 12">
            <a:extLst>
              <a:ext uri="{FF2B5EF4-FFF2-40B4-BE49-F238E27FC236}">
                <a16:creationId xmlns:a16="http://schemas.microsoft.com/office/drawing/2014/main" id="{B5D76D12-15E5-43E4-B261-3B171525529B}"/>
              </a:ext>
            </a:extLst>
          </p:cNvPr>
          <p:cNvSpPr txBox="1"/>
          <p:nvPr>
            <p:custDataLst>
              <p:tags r:id="rId4"/>
            </p:custDataLst>
          </p:nvPr>
        </p:nvSpPr>
        <p:spPr>
          <a:xfrm>
            <a:off x="5266411" y="1633702"/>
            <a:ext cx="204145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a:ln>
                  <a:noFill/>
                </a:ln>
                <a:solidFill>
                  <a:srgbClr val="F2C363"/>
                </a:solidFill>
                <a:effectLst/>
                <a:uLnTx/>
                <a:uFillTx/>
                <a:latin typeface="Avenir Next LT Pro" panose="020B0504020202020204" pitchFamily="34" charset="0"/>
                <a:ea typeface="+mn-ea"/>
                <a:cs typeface="+mn-cs"/>
              </a:rPr>
              <a:t> </a:t>
            </a:r>
            <a:r>
              <a:rPr kumimoji="0" lang="fr-CA" sz="1800" b="1" i="0" u="none" strike="noStrike" kern="1200" cap="none" spc="0" normalizeH="0" baseline="0" noProof="0">
                <a:ln>
                  <a:noFill/>
                </a:ln>
                <a:solidFill>
                  <a:srgbClr val="1FA699"/>
                </a:solidFill>
                <a:effectLst/>
                <a:uLnTx/>
                <a:uFillTx/>
                <a:latin typeface="Avenir Next LT Pro"/>
                <a:ea typeface="+mn-ea"/>
                <a:cs typeface="+mn-cs"/>
              </a:rPr>
              <a:t>Sujet lecteur</a:t>
            </a:r>
            <a:endParaRPr kumimoji="0" lang="fr-CA" sz="1800" b="1" i="0" u="none" strike="noStrike" kern="1200" cap="none" spc="0" normalizeH="0" baseline="0" noProof="0">
              <a:ln>
                <a:noFill/>
              </a:ln>
              <a:solidFill>
                <a:srgbClr val="1FA699"/>
              </a:solidFill>
              <a:effectLst/>
              <a:uLnTx/>
              <a:uFillTx/>
              <a:latin typeface="Avenir Next LT Pro" panose="020B0504020202020204" pitchFamily="34" charset="0"/>
              <a:ea typeface="+mn-ea"/>
              <a:cs typeface="+mn-cs"/>
            </a:endParaRPr>
          </a:p>
        </p:txBody>
      </p:sp>
      <p:pic>
        <p:nvPicPr>
          <p:cNvPr id="15" name="Graphique 14" descr="Double itinéraire avec un chemin avec un remplissage uni">
            <a:extLst>
              <a:ext uri="{FF2B5EF4-FFF2-40B4-BE49-F238E27FC236}">
                <a16:creationId xmlns:a16="http://schemas.microsoft.com/office/drawing/2014/main" id="{2F10905E-6697-48C9-97E4-B268F045A119}"/>
              </a:ext>
            </a:extLst>
          </p:cNvPr>
          <p:cNvPicPr>
            <a:picLocks noChangeAspect="1"/>
          </p:cNvPicPr>
          <p:nvPr>
            <p:custDataLst>
              <p:tags r:id="rId5"/>
            </p:custDataLst>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132929" y="4340091"/>
            <a:ext cx="850482" cy="850482"/>
          </a:xfrm>
          <a:prstGeom prst="rect">
            <a:avLst/>
          </a:prstGeom>
        </p:spPr>
      </p:pic>
      <p:sp>
        <p:nvSpPr>
          <p:cNvPr id="16" name="ZoneTexte 15">
            <a:extLst>
              <a:ext uri="{FF2B5EF4-FFF2-40B4-BE49-F238E27FC236}">
                <a16:creationId xmlns:a16="http://schemas.microsoft.com/office/drawing/2014/main" id="{0979AD3E-2439-42D2-A169-93468BCEF38F}"/>
              </a:ext>
            </a:extLst>
          </p:cNvPr>
          <p:cNvSpPr txBox="1"/>
          <p:nvPr>
            <p:custDataLst>
              <p:tags r:id="rId6"/>
            </p:custDataLst>
          </p:nvPr>
        </p:nvSpPr>
        <p:spPr>
          <a:xfrm>
            <a:off x="2321311" y="5174311"/>
            <a:ext cx="228954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800" b="1" i="0" u="none" strike="noStrike" kern="1200" cap="none" spc="0" normalizeH="0" baseline="0" noProof="0">
                <a:ln>
                  <a:noFill/>
                </a:ln>
                <a:solidFill>
                  <a:srgbClr val="1FA699"/>
                </a:solidFill>
                <a:effectLst/>
                <a:uLnTx/>
                <a:uFillTx/>
                <a:latin typeface="Avenir Next LT Pro" panose="020B0504020202020204" pitchFamily="34" charset="0"/>
                <a:ea typeface="+mn-ea"/>
                <a:cs typeface="+mn-cs"/>
              </a:rPr>
              <a:t> Contexte double</a:t>
            </a:r>
          </a:p>
        </p:txBody>
      </p:sp>
      <p:sp>
        <p:nvSpPr>
          <p:cNvPr id="17" name="ZoneTexte 16">
            <a:extLst>
              <a:ext uri="{FF2B5EF4-FFF2-40B4-BE49-F238E27FC236}">
                <a16:creationId xmlns:a16="http://schemas.microsoft.com/office/drawing/2014/main" id="{5505205E-AB38-4C69-977C-8AAA49BFDC94}"/>
              </a:ext>
            </a:extLst>
          </p:cNvPr>
          <p:cNvSpPr txBox="1"/>
          <p:nvPr>
            <p:custDataLst>
              <p:tags r:id="rId7"/>
            </p:custDataLst>
          </p:nvPr>
        </p:nvSpPr>
        <p:spPr>
          <a:xfrm>
            <a:off x="7856186" y="5174311"/>
            <a:ext cx="9144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a:ln>
                  <a:noFill/>
                </a:ln>
                <a:solidFill>
                  <a:srgbClr val="1FA699"/>
                </a:solidFill>
                <a:effectLst/>
                <a:uLnTx/>
                <a:uFillTx/>
                <a:latin typeface="Avenir Next LT Pro" panose="020B0504020202020204" pitchFamily="34" charset="0"/>
                <a:ea typeface="+mn-ea"/>
                <a:cs typeface="+mn-cs"/>
              </a:rPr>
              <a:t> </a:t>
            </a:r>
            <a:r>
              <a:rPr kumimoji="0" lang="fr-CA" sz="1800" b="1" i="0" u="none" strike="noStrike" kern="1200" cap="none" spc="0" normalizeH="0" baseline="0" noProof="0">
                <a:ln>
                  <a:noFill/>
                </a:ln>
                <a:solidFill>
                  <a:srgbClr val="1FA699"/>
                </a:solidFill>
                <a:effectLst/>
                <a:uLnTx/>
                <a:uFillTx/>
                <a:latin typeface="Avenir Next LT Pro" panose="020B0504020202020204" pitchFamily="34" charset="0"/>
                <a:ea typeface="+mn-ea"/>
                <a:cs typeface="+mn-cs"/>
              </a:rPr>
              <a:t>Texte</a:t>
            </a:r>
          </a:p>
        </p:txBody>
      </p:sp>
      <p:sp>
        <p:nvSpPr>
          <p:cNvPr id="18" name="ZoneTexte 17">
            <a:extLst>
              <a:ext uri="{FF2B5EF4-FFF2-40B4-BE49-F238E27FC236}">
                <a16:creationId xmlns:a16="http://schemas.microsoft.com/office/drawing/2014/main" id="{680AA10B-8975-4696-8892-773A210708A1}"/>
              </a:ext>
            </a:extLst>
          </p:cNvPr>
          <p:cNvSpPr txBox="1"/>
          <p:nvPr>
            <p:custDataLst>
              <p:tags r:id="rId8"/>
            </p:custDataLst>
          </p:nvPr>
        </p:nvSpPr>
        <p:spPr>
          <a:xfrm>
            <a:off x="4158813" y="1925852"/>
            <a:ext cx="3737453"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a:ln>
                  <a:noFill/>
                </a:ln>
                <a:solidFill>
                  <a:srgbClr val="263440"/>
                </a:solidFill>
                <a:effectLst/>
                <a:uLnTx/>
                <a:uFillTx/>
                <a:latin typeface="Avenir Next LT Pro" panose="020B0504020202020204" pitchFamily="34" charset="0"/>
                <a:ea typeface="+mn-ea"/>
                <a:cs typeface="+mn-cs"/>
              </a:rPr>
              <a:t>Personne qui s’engage dans un processus de lecture littéraire.</a:t>
            </a:r>
          </a:p>
        </p:txBody>
      </p:sp>
      <p:sp>
        <p:nvSpPr>
          <p:cNvPr id="20" name="ZoneTexte 19">
            <a:extLst>
              <a:ext uri="{FF2B5EF4-FFF2-40B4-BE49-F238E27FC236}">
                <a16:creationId xmlns:a16="http://schemas.microsoft.com/office/drawing/2014/main" id="{0DFA5E0B-C0DF-42BE-B133-C0E389EBF64D}"/>
              </a:ext>
            </a:extLst>
          </p:cNvPr>
          <p:cNvSpPr txBox="1"/>
          <p:nvPr>
            <p:custDataLst>
              <p:tags r:id="rId9"/>
            </p:custDataLst>
          </p:nvPr>
        </p:nvSpPr>
        <p:spPr>
          <a:xfrm>
            <a:off x="6256858" y="5471501"/>
            <a:ext cx="4113056"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a:ln>
                  <a:noFill/>
                </a:ln>
                <a:solidFill>
                  <a:srgbClr val="263440"/>
                </a:solidFill>
                <a:effectLst/>
                <a:uLnTx/>
                <a:uFillTx/>
                <a:latin typeface="Avenir Next LT Pro" panose="020B0504020202020204" pitchFamily="34" charset="0"/>
                <a:ea typeface="+mn-ea"/>
                <a:cs typeface="+mn-cs"/>
              </a:rPr>
              <a:t>(Altérité)</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a:ln>
                  <a:noFill/>
                </a:ln>
                <a:solidFill>
                  <a:srgbClr val="263440"/>
                </a:solidFill>
                <a:effectLst/>
                <a:uLnTx/>
                <a:uFillTx/>
                <a:latin typeface="Avenir Next LT Pro" panose="020B0504020202020204" pitchFamily="34" charset="0"/>
                <a:ea typeface="+mn-ea"/>
                <a:cs typeface="+mn-cs"/>
              </a:rPr>
              <a:t>Objet polysémique (issu de l’altérité) qui acquiert du sens quand il est lu.</a:t>
            </a:r>
          </a:p>
        </p:txBody>
      </p:sp>
      <p:sp>
        <p:nvSpPr>
          <p:cNvPr id="21" name="ZoneTexte 20">
            <a:extLst>
              <a:ext uri="{FF2B5EF4-FFF2-40B4-BE49-F238E27FC236}">
                <a16:creationId xmlns:a16="http://schemas.microsoft.com/office/drawing/2014/main" id="{FF56337E-6C0E-4C75-AAB7-3D52F3B701FE}"/>
              </a:ext>
            </a:extLst>
          </p:cNvPr>
          <p:cNvSpPr txBox="1"/>
          <p:nvPr>
            <p:custDataLst>
              <p:tags r:id="rId10"/>
            </p:custDataLst>
          </p:nvPr>
        </p:nvSpPr>
        <p:spPr>
          <a:xfrm>
            <a:off x="1528392" y="5471501"/>
            <a:ext cx="3738019"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a:ln>
                  <a:noFill/>
                </a:ln>
                <a:solidFill>
                  <a:srgbClr val="263440"/>
                </a:solidFill>
                <a:effectLst/>
                <a:uLnTx/>
                <a:uFillTx/>
                <a:latin typeface="Avenir Next LT Pro" panose="020B0504020202020204" pitchFamily="34" charset="0"/>
                <a:ea typeface="+mn-ea"/>
                <a:cs typeface="+mn-cs"/>
              </a:rPr>
              <a:t>(Monde extérieur)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a:ln>
                  <a:noFill/>
                </a:ln>
                <a:solidFill>
                  <a:srgbClr val="263440"/>
                </a:solidFill>
                <a:effectLst/>
                <a:uLnTx/>
                <a:uFillTx/>
                <a:latin typeface="Avenir Next LT Pro" panose="020B0504020202020204" pitchFamily="34" charset="0"/>
                <a:ea typeface="+mn-ea"/>
                <a:cs typeface="+mn-cs"/>
              </a:rPr>
              <a:t>Celui dans lequel est écrit le texte et celui dans lequel il est lu. </a:t>
            </a:r>
          </a:p>
        </p:txBody>
      </p:sp>
      <p:sp>
        <p:nvSpPr>
          <p:cNvPr id="3" name="ZoneTexte 2">
            <a:extLst>
              <a:ext uri="{FF2B5EF4-FFF2-40B4-BE49-F238E27FC236}">
                <a16:creationId xmlns:a16="http://schemas.microsoft.com/office/drawing/2014/main" id="{CD0A6773-3B99-4003-BE37-5E1EC490ECF2}"/>
              </a:ext>
            </a:extLst>
          </p:cNvPr>
          <p:cNvSpPr txBox="1"/>
          <p:nvPr/>
        </p:nvSpPr>
        <p:spPr>
          <a:xfrm>
            <a:off x="3260558" y="3014237"/>
            <a:ext cx="1879862" cy="646331"/>
          </a:xfrm>
          <a:prstGeom prst="rect">
            <a:avLst/>
          </a:prstGeom>
          <a:solidFill>
            <a:schemeClr val="bg1">
              <a:lumMod val="75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rPr>
              <a:t>Compréhension du monde</a:t>
            </a:r>
          </a:p>
        </p:txBody>
      </p:sp>
      <p:sp>
        <p:nvSpPr>
          <p:cNvPr id="14" name="ZoneTexte 13">
            <a:extLst>
              <a:ext uri="{FF2B5EF4-FFF2-40B4-BE49-F238E27FC236}">
                <a16:creationId xmlns:a16="http://schemas.microsoft.com/office/drawing/2014/main" id="{B57D493B-9052-4EC2-8546-696AA9F04E92}"/>
              </a:ext>
            </a:extLst>
          </p:cNvPr>
          <p:cNvSpPr txBox="1"/>
          <p:nvPr/>
        </p:nvSpPr>
        <p:spPr>
          <a:xfrm>
            <a:off x="5450305" y="4155425"/>
            <a:ext cx="1273758" cy="369332"/>
          </a:xfrm>
          <a:prstGeom prst="rect">
            <a:avLst/>
          </a:prstGeom>
          <a:solidFill>
            <a:srgbClr val="BFBFBF"/>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Créativité</a:t>
            </a:r>
          </a:p>
        </p:txBody>
      </p:sp>
      <p:sp>
        <p:nvSpPr>
          <p:cNvPr id="19" name="ZoneTexte 18">
            <a:extLst>
              <a:ext uri="{FF2B5EF4-FFF2-40B4-BE49-F238E27FC236}">
                <a16:creationId xmlns:a16="http://schemas.microsoft.com/office/drawing/2014/main" id="{89A2D7FF-B246-48BF-9D72-E3008E5CE8F1}"/>
              </a:ext>
            </a:extLst>
          </p:cNvPr>
          <p:cNvSpPr txBox="1"/>
          <p:nvPr/>
        </p:nvSpPr>
        <p:spPr>
          <a:xfrm>
            <a:off x="6974225" y="3014237"/>
            <a:ext cx="1722792" cy="646331"/>
          </a:xfrm>
          <a:prstGeom prst="rect">
            <a:avLst/>
          </a:prstGeom>
          <a:solidFill>
            <a:schemeClr val="bg1">
              <a:lumMod val="75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rPr>
              <a:t>Compétences relationnelles</a:t>
            </a:r>
          </a:p>
        </p:txBody>
      </p:sp>
      <p:sp>
        <p:nvSpPr>
          <p:cNvPr id="22" name="ZoneTexte 21">
            <a:extLst>
              <a:ext uri="{FF2B5EF4-FFF2-40B4-BE49-F238E27FC236}">
                <a16:creationId xmlns:a16="http://schemas.microsoft.com/office/drawing/2014/main" id="{6C45F13C-BEEE-427D-C8EE-A2C88DA7FEC6}"/>
              </a:ext>
            </a:extLst>
          </p:cNvPr>
          <p:cNvSpPr txBox="1"/>
          <p:nvPr/>
        </p:nvSpPr>
        <p:spPr>
          <a:xfrm>
            <a:off x="6571999" y="689108"/>
            <a:ext cx="1324267" cy="369332"/>
          </a:xfrm>
          <a:prstGeom prst="rect">
            <a:avLst/>
          </a:prstGeom>
          <a:solidFill>
            <a:schemeClr val="bg1">
              <a:lumMod val="75000"/>
            </a:schemeClr>
          </a:solidFill>
          <a:ln>
            <a:noFill/>
          </a:ln>
        </p:spPr>
        <p:txBody>
          <a:bodyPr wrap="square" rtlCol="0">
            <a:spAutoFit/>
          </a:bodyPr>
          <a:lstStyle/>
          <a:p>
            <a:r>
              <a:rPr lang="fr-CA" dirty="0">
                <a:solidFill>
                  <a:schemeClr val="bg1"/>
                </a:solidFill>
                <a:latin typeface="Avenir Next LT Pro" panose="020B0504020202020204" pitchFamily="34" charset="0"/>
              </a:rPr>
              <a:t>Réflexivité</a:t>
            </a:r>
          </a:p>
        </p:txBody>
      </p:sp>
      <p:sp>
        <p:nvSpPr>
          <p:cNvPr id="23" name="Espace réservé du contenu 2">
            <a:extLst>
              <a:ext uri="{FF2B5EF4-FFF2-40B4-BE49-F238E27FC236}">
                <a16:creationId xmlns:a16="http://schemas.microsoft.com/office/drawing/2014/main" id="{CABC0C43-F11D-526D-60FA-26B09D853151}"/>
              </a:ext>
            </a:extLst>
          </p:cNvPr>
          <p:cNvSpPr txBox="1">
            <a:spLocks/>
          </p:cNvSpPr>
          <p:nvPr/>
        </p:nvSpPr>
        <p:spPr>
          <a:xfrm>
            <a:off x="764816" y="606688"/>
            <a:ext cx="3474590" cy="99369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CA" sz="3600" dirty="0">
                <a:solidFill>
                  <a:srgbClr val="263440"/>
                </a:solidFill>
                <a:latin typeface="Avenir Next LT Pro" panose="020B0504020202020204" pitchFamily="34" charset="0"/>
              </a:rPr>
              <a:t>Ce que développe la lecture littéraire</a:t>
            </a:r>
          </a:p>
        </p:txBody>
      </p:sp>
    </p:spTree>
    <p:extLst>
      <p:ext uri="{BB962C8B-B14F-4D97-AF65-F5344CB8AC3E}">
        <p14:creationId xmlns:p14="http://schemas.microsoft.com/office/powerpoint/2010/main" val="2495492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FFC4660-2CAC-4B7E-8CC0-DC01B9B14368}"/>
              </a:ext>
            </a:extLst>
          </p:cNvPr>
          <p:cNvSpPr>
            <a:spLocks noGrp="1"/>
          </p:cNvSpPr>
          <p:nvPr>
            <p:ph idx="1"/>
          </p:nvPr>
        </p:nvSpPr>
        <p:spPr>
          <a:xfrm>
            <a:off x="4785360" y="495880"/>
            <a:ext cx="6968953" cy="1596379"/>
          </a:xfrm>
        </p:spPr>
        <p:txBody>
          <a:bodyPr>
            <a:noAutofit/>
          </a:bodyPr>
          <a:lstStyle/>
          <a:p>
            <a:pPr marL="0" indent="0">
              <a:buNone/>
            </a:pPr>
            <a:r>
              <a:rPr lang="fr-CA" sz="3600" dirty="0">
                <a:solidFill>
                  <a:srgbClr val="1FA699"/>
                </a:solidFill>
                <a:latin typeface="Avenir Next LT Pro" panose="020B0504020202020204" pitchFamily="34" charset="0"/>
              </a:rPr>
              <a:t>ELLAC : une manière d’envisager la lecture littéraire</a:t>
            </a:r>
          </a:p>
          <a:p>
            <a:pPr marL="0" indent="0">
              <a:buNone/>
              <a:defRPr/>
            </a:pPr>
            <a:endParaRPr lang="fr-FR" sz="2400" dirty="0">
              <a:solidFill>
                <a:srgbClr val="263440"/>
              </a:solidFill>
              <a:latin typeface="Avenir Next LT Pro"/>
            </a:endParaRPr>
          </a:p>
          <a:p>
            <a:pPr marL="514350" indent="-514350">
              <a:buFont typeface="+mj-lt"/>
              <a:buAutoNum type="arabicPeriod"/>
              <a:defRPr/>
            </a:pPr>
            <a:r>
              <a:rPr lang="fr-FR" dirty="0">
                <a:solidFill>
                  <a:srgbClr val="263440"/>
                </a:solidFill>
                <a:latin typeface="Avenir Next LT Pro"/>
              </a:rPr>
              <a:t>Ce qui entre en relation lors de la LL</a:t>
            </a:r>
          </a:p>
          <a:p>
            <a:pPr marL="514350" indent="-514350">
              <a:buFont typeface="+mj-lt"/>
              <a:buAutoNum type="arabicPeriod"/>
              <a:defRPr/>
            </a:pPr>
            <a:r>
              <a:rPr lang="fr-FR" dirty="0">
                <a:solidFill>
                  <a:srgbClr val="263440"/>
                </a:solidFill>
                <a:latin typeface="Avenir Next LT Pro"/>
              </a:rPr>
              <a:t>Ce que produit la LL</a:t>
            </a:r>
          </a:p>
          <a:p>
            <a:pPr marL="0" indent="0">
              <a:buNone/>
              <a:defRPr/>
            </a:pPr>
            <a:endParaRPr lang="fr-FR" dirty="0">
              <a:solidFill>
                <a:srgbClr val="263440"/>
              </a:solidFill>
              <a:latin typeface="Avenir Next LT Pro"/>
            </a:endParaRPr>
          </a:p>
          <a:p>
            <a:pPr marL="514350" indent="-514350">
              <a:buFont typeface="+mj-lt"/>
              <a:buAutoNum type="arabicPeriod"/>
              <a:defRPr/>
            </a:pPr>
            <a:endParaRPr kumimoji="0" lang="fr-FR" b="0" i="0" u="none" strike="noStrike" kern="1200" cap="none" spc="0" normalizeH="0" baseline="0" noProof="0" dirty="0">
              <a:ln>
                <a:noFill/>
              </a:ln>
              <a:solidFill>
                <a:srgbClr val="263440"/>
              </a:solidFill>
              <a:effectLst/>
              <a:uLnTx/>
              <a:uFillTx/>
              <a:latin typeface="Avenir Next LT Pro"/>
            </a:endParaRPr>
          </a:p>
          <a:p>
            <a:pPr marL="914400" lvl="2" indent="0">
              <a:buNone/>
              <a:defRPr/>
            </a:pPr>
            <a:endParaRPr lang="fr-FR" b="0" i="0" u="none" strike="noStrike" kern="1200" cap="none" spc="0" normalizeH="0" baseline="0" noProof="0" dirty="0">
              <a:ln>
                <a:noFill/>
              </a:ln>
              <a:solidFill>
                <a:srgbClr val="263440"/>
              </a:solidFill>
              <a:effectLst/>
              <a:uLnTx/>
              <a:uFillTx/>
              <a:latin typeface="Avenir Next LT Pro"/>
            </a:endParaRPr>
          </a:p>
          <a:p>
            <a:pPr marL="0" indent="0">
              <a:buNone/>
            </a:pPr>
            <a:endParaRPr lang="fr-CA" sz="2400" dirty="0">
              <a:solidFill>
                <a:srgbClr val="263440"/>
              </a:solidFill>
              <a:latin typeface="Avenir Next LT Pro" panose="020B0504020202020204" pitchFamily="34" charset="0"/>
            </a:endParaRPr>
          </a:p>
          <a:p>
            <a:pPr marL="0" indent="0">
              <a:buNone/>
            </a:pPr>
            <a:endParaRPr lang="fr-CA" sz="3600" dirty="0">
              <a:solidFill>
                <a:srgbClr val="263440"/>
              </a:solidFill>
              <a:latin typeface="Avenir Next LT Pro" panose="020B0504020202020204" pitchFamily="34" charset="0"/>
            </a:endParaRPr>
          </a:p>
          <a:p>
            <a:r>
              <a:rPr lang="fr-CA" sz="3600" dirty="0">
                <a:solidFill>
                  <a:srgbClr val="F2F2F2"/>
                </a:solidFill>
                <a:latin typeface="Avenir Next LT Pro" panose="020B0504020202020204" pitchFamily="34" charset="0"/>
              </a:rPr>
              <a:t>Qu’est-ce la LL produit chez le sujet-lecteur?</a:t>
            </a:r>
          </a:p>
        </p:txBody>
      </p:sp>
      <p:pic>
        <p:nvPicPr>
          <p:cNvPr id="6" name="Image 3">
            <a:extLst>
              <a:ext uri="{FF2B5EF4-FFF2-40B4-BE49-F238E27FC236}">
                <a16:creationId xmlns:a16="http://schemas.microsoft.com/office/drawing/2014/main" id="{406C2B4D-0AB5-C3A2-D5BE-9F64BB5F8146}"/>
              </a:ext>
            </a:extLst>
          </p:cNvPr>
          <p:cNvPicPr>
            <a:picLocks noChangeAspect="1"/>
          </p:cNvPicPr>
          <p:nvPr/>
        </p:nvPicPr>
        <p:blipFill rotWithShape="1">
          <a:blip r:embed="rId2"/>
          <a:srcRect l="54167" t="44940" r="27957" b="11456"/>
          <a:stretch/>
        </p:blipFill>
        <p:spPr>
          <a:xfrm>
            <a:off x="437687" y="482792"/>
            <a:ext cx="3761117" cy="5734567"/>
          </a:xfrm>
          <a:prstGeom prst="rect">
            <a:avLst/>
          </a:prstGeom>
        </p:spPr>
      </p:pic>
      <p:sp>
        <p:nvSpPr>
          <p:cNvPr id="7" name="Rectangle 6">
            <a:extLst>
              <a:ext uri="{FF2B5EF4-FFF2-40B4-BE49-F238E27FC236}">
                <a16:creationId xmlns:a16="http://schemas.microsoft.com/office/drawing/2014/main" id="{31F3C01C-C946-7B82-E3BB-9F865718B7FD}"/>
              </a:ext>
            </a:extLst>
          </p:cNvPr>
          <p:cNvSpPr/>
          <p:nvPr/>
        </p:nvSpPr>
        <p:spPr>
          <a:xfrm>
            <a:off x="437686" y="470288"/>
            <a:ext cx="3761117" cy="3150973"/>
          </a:xfrm>
          <a:prstGeom prst="rect">
            <a:avLst/>
          </a:prstGeom>
          <a:noFill/>
          <a:ln w="12700">
            <a:solidFill>
              <a:srgbClr val="A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 name="Connecteur droit avec flèche 3">
            <a:extLst>
              <a:ext uri="{FF2B5EF4-FFF2-40B4-BE49-F238E27FC236}">
                <a16:creationId xmlns:a16="http://schemas.microsoft.com/office/drawing/2014/main" id="{FF4D3C19-F1DF-4C88-BEE4-9D8453B7D3D9}"/>
              </a:ext>
            </a:extLst>
          </p:cNvPr>
          <p:cNvCxnSpPr/>
          <p:nvPr/>
        </p:nvCxnSpPr>
        <p:spPr>
          <a:xfrm flipH="1">
            <a:off x="4021431" y="1802265"/>
            <a:ext cx="763929" cy="0"/>
          </a:xfrm>
          <a:prstGeom prst="straightConnector1">
            <a:avLst/>
          </a:prstGeom>
          <a:ln>
            <a:solidFill>
              <a:srgbClr val="950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9109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aphicFrame>
        <p:nvGraphicFramePr>
          <p:cNvPr id="4" name="Tableau 4">
            <a:extLst>
              <a:ext uri="{FF2B5EF4-FFF2-40B4-BE49-F238E27FC236}">
                <a16:creationId xmlns:a16="http://schemas.microsoft.com/office/drawing/2014/main" id="{5C766A8D-FF4C-4D84-A3E4-B24AD7F2F308}"/>
              </a:ext>
            </a:extLst>
          </p:cNvPr>
          <p:cNvGraphicFramePr>
            <a:graphicFrameLocks/>
          </p:cNvGraphicFramePr>
          <p:nvPr>
            <p:extLst>
              <p:ext uri="{D42A27DB-BD31-4B8C-83A1-F6EECF244321}">
                <p14:modId xmlns:p14="http://schemas.microsoft.com/office/powerpoint/2010/main" val="1990870927"/>
              </p:ext>
            </p:extLst>
          </p:nvPr>
        </p:nvGraphicFramePr>
        <p:xfrm>
          <a:off x="391296" y="1339594"/>
          <a:ext cx="11481973" cy="4682364"/>
        </p:xfrm>
        <a:graphic>
          <a:graphicData uri="http://schemas.openxmlformats.org/drawingml/2006/table">
            <a:tbl>
              <a:tblPr firstRow="1" bandRow="1">
                <a:tableStyleId>{00A15C55-8517-42AA-B614-E9B94910E393}</a:tableStyleId>
              </a:tblPr>
              <a:tblGrid>
                <a:gridCol w="1976260">
                  <a:extLst>
                    <a:ext uri="{9D8B030D-6E8A-4147-A177-3AD203B41FA5}">
                      <a16:colId xmlns:a16="http://schemas.microsoft.com/office/drawing/2014/main" val="2136832576"/>
                    </a:ext>
                  </a:extLst>
                </a:gridCol>
                <a:gridCol w="2724153">
                  <a:extLst>
                    <a:ext uri="{9D8B030D-6E8A-4147-A177-3AD203B41FA5}">
                      <a16:colId xmlns:a16="http://schemas.microsoft.com/office/drawing/2014/main" val="4128968623"/>
                    </a:ext>
                  </a:extLst>
                </a:gridCol>
                <a:gridCol w="3402163">
                  <a:extLst>
                    <a:ext uri="{9D8B030D-6E8A-4147-A177-3AD203B41FA5}">
                      <a16:colId xmlns:a16="http://schemas.microsoft.com/office/drawing/2014/main" val="3024105346"/>
                    </a:ext>
                  </a:extLst>
                </a:gridCol>
                <a:gridCol w="3379397">
                  <a:extLst>
                    <a:ext uri="{9D8B030D-6E8A-4147-A177-3AD203B41FA5}">
                      <a16:colId xmlns:a16="http://schemas.microsoft.com/office/drawing/2014/main" val="3649260094"/>
                    </a:ext>
                  </a:extLst>
                </a:gridCol>
              </a:tblGrid>
              <a:tr h="154107">
                <a:tc>
                  <a:txBody>
                    <a:bodyPr/>
                    <a:lstStyle/>
                    <a:p>
                      <a:endParaRPr lang="fr-CA">
                        <a:latin typeface="Avenir Next LT Pro" panose="020B0504020202020204" pitchFamily="34" charset="0"/>
                      </a:endParaRPr>
                    </a:p>
                  </a:txBody>
                  <a:tcPr>
                    <a:solidFill>
                      <a:srgbClr val="1FA699"/>
                    </a:solidFill>
                  </a:tcPr>
                </a:tc>
                <a:tc>
                  <a:txBody>
                    <a:bodyPr/>
                    <a:lstStyle/>
                    <a:p>
                      <a:pPr algn="ctr"/>
                      <a:r>
                        <a:rPr lang="fr-CA" sz="2800">
                          <a:latin typeface="Avenir Next LT Pro" panose="020B0504020202020204" pitchFamily="34" charset="0"/>
                        </a:rPr>
                        <a:t>Produit</a:t>
                      </a:r>
                    </a:p>
                  </a:txBody>
                  <a:tcPr>
                    <a:solidFill>
                      <a:srgbClr val="1FA699"/>
                    </a:solidFill>
                  </a:tcPr>
                </a:tc>
                <a:tc>
                  <a:txBody>
                    <a:bodyPr/>
                    <a:lstStyle/>
                    <a:p>
                      <a:pPr algn="ctr"/>
                      <a:r>
                        <a:rPr lang="fr-CA" sz="2800" dirty="0">
                          <a:solidFill>
                            <a:schemeClr val="bg1"/>
                          </a:solidFill>
                          <a:latin typeface="Avenir Next LT Pro" panose="020B0504020202020204" pitchFamily="34" charset="0"/>
                        </a:rPr>
                        <a:t>Propos</a:t>
                      </a:r>
                    </a:p>
                  </a:txBody>
                  <a:tcPr>
                    <a:solidFill>
                      <a:srgbClr val="1FA699"/>
                    </a:solidFill>
                  </a:tcPr>
                </a:tc>
                <a:tc>
                  <a:txBody>
                    <a:bodyPr/>
                    <a:lstStyle/>
                    <a:p>
                      <a:pPr algn="ctr"/>
                      <a:r>
                        <a:rPr lang="fr-CA" sz="2800" dirty="0">
                          <a:latin typeface="Avenir Next LT Pro" panose="020B0504020202020204" pitchFamily="34" charset="0"/>
                        </a:rPr>
                        <a:t>Processus</a:t>
                      </a:r>
                    </a:p>
                  </a:txBody>
                  <a:tcPr>
                    <a:solidFill>
                      <a:srgbClr val="1FA699"/>
                    </a:solidFill>
                  </a:tcPr>
                </a:tc>
                <a:extLst>
                  <a:ext uri="{0D108BD9-81ED-4DB2-BD59-A6C34878D82A}">
                    <a16:rowId xmlns:a16="http://schemas.microsoft.com/office/drawing/2014/main" val="3660644963"/>
                  </a:ext>
                </a:extLst>
              </a:tr>
              <a:tr h="1427700">
                <a:tc>
                  <a:txBody>
                    <a:bodyPr/>
                    <a:lstStyle/>
                    <a:p>
                      <a:r>
                        <a:rPr lang="fr-CA" sz="2000" b="1">
                          <a:solidFill>
                            <a:srgbClr val="1FA699"/>
                          </a:solidFill>
                          <a:latin typeface="Avenir Next LT Pro" panose="020B0504020202020204" pitchFamily="34" charset="0"/>
                        </a:rPr>
                        <a:t>Définition</a:t>
                      </a:r>
                    </a:p>
                  </a:txBody>
                  <a:tcPr>
                    <a:solidFill>
                      <a:srgbClr val="1FA699">
                        <a:alpha val="13000"/>
                      </a:srgbClr>
                    </a:solidFill>
                  </a:tcPr>
                </a:tc>
                <a:tc>
                  <a:txBody>
                    <a:bodyPr/>
                    <a:lstStyle/>
                    <a:p>
                      <a:pPr>
                        <a:lnSpc>
                          <a:spcPct val="110000"/>
                        </a:lnSpc>
                      </a:pPr>
                      <a:r>
                        <a:rPr lang="fr-FR" sz="2000" b="0" i="0" u="none" strike="noStrike" kern="1200" dirty="0">
                          <a:solidFill>
                            <a:schemeClr val="dk1"/>
                          </a:solidFill>
                          <a:effectLst/>
                          <a:latin typeface="Avenir Next LT Pro" panose="020B0504020202020204" pitchFamily="34" charset="77"/>
                          <a:ea typeface="+mn-ea"/>
                          <a:cs typeface="+mn-cs"/>
                        </a:rPr>
                        <a:t>Enrichissement du sujet-lecteur par une évolution de sa compréhension de soi, de l’Autre </a:t>
                      </a:r>
                      <a:r>
                        <a:rPr lang="fr-FR" sz="2000" b="0" i="0" kern="1200" dirty="0">
                          <a:solidFill>
                            <a:schemeClr val="dk1"/>
                          </a:solidFill>
                          <a:effectLst/>
                          <a:latin typeface="Avenir Next LT Pro" panose="020B0504020202020204" pitchFamily="34" charset="77"/>
                          <a:ea typeface="+mn-ea"/>
                          <a:cs typeface="+mn-cs"/>
                        </a:rPr>
                        <a:t>​ou du</a:t>
                      </a:r>
                      <a:r>
                        <a:rPr lang="fr-FR" sz="2000" b="0" i="0" u="none" strike="noStrike" kern="1200" dirty="0">
                          <a:solidFill>
                            <a:schemeClr val="dk1"/>
                          </a:solidFill>
                          <a:effectLst/>
                          <a:latin typeface="Avenir Next LT Pro" panose="020B0504020202020204" pitchFamily="34" charset="77"/>
                          <a:ea typeface="+mn-ea"/>
                          <a:cs typeface="+mn-cs"/>
                        </a:rPr>
                        <a:t> monde extérieur.</a:t>
                      </a:r>
                      <a:endParaRPr lang="fr-CA" sz="2000" b="0" dirty="0">
                        <a:solidFill>
                          <a:schemeClr val="tx1"/>
                        </a:solidFill>
                        <a:latin typeface="Avenir Next LT Pro" panose="020B0504020202020204" pitchFamily="34" charset="77"/>
                      </a:endParaRPr>
                    </a:p>
                  </a:txBody>
                  <a:tcPr>
                    <a:solidFill>
                      <a:srgbClr val="1FA699">
                        <a:alpha val="13000"/>
                      </a:srgbClr>
                    </a:solidFill>
                  </a:tcPr>
                </a:tc>
                <a:tc>
                  <a:txBody>
                    <a:bodyPr/>
                    <a:lstStyle/>
                    <a:p>
                      <a:pPr>
                        <a:lnSpc>
                          <a:spcPct val="110000"/>
                        </a:lnSpc>
                      </a:pPr>
                      <a:r>
                        <a:rPr lang="fr-CA" sz="2000" b="0" dirty="0">
                          <a:solidFill>
                            <a:schemeClr val="tx1"/>
                          </a:solidFill>
                          <a:latin typeface="Avenir Next LT Pro" panose="020B0504020202020204" pitchFamily="34" charset="0"/>
                        </a:rPr>
                        <a:t>Réflexion critique et constructive sur le produit (son enrichissement) et/ou sur le processus ayant permis cet enrichissement.  </a:t>
                      </a:r>
                    </a:p>
                  </a:txBody>
                  <a:tcPr>
                    <a:solidFill>
                      <a:srgbClr val="1FA699">
                        <a:alpha val="13000"/>
                      </a:srgbClr>
                    </a:solidFill>
                  </a:tcPr>
                </a:tc>
                <a:tc>
                  <a:txBody>
                    <a:bodyPr/>
                    <a:lstStyle/>
                    <a:p>
                      <a:pPr>
                        <a:lnSpc>
                          <a:spcPct val="110000"/>
                        </a:lnSpc>
                      </a:pPr>
                      <a:r>
                        <a:rPr lang="fr-CA" sz="2000" b="0" dirty="0">
                          <a:solidFill>
                            <a:schemeClr val="tx1"/>
                          </a:solidFill>
                          <a:latin typeface="Avenir Next LT Pro" panose="020B0504020202020204" pitchFamily="34" charset="0"/>
                        </a:rPr>
                        <a:t>Enchaînement ou combinaison d’actions clés suscitant la mobilisation des différents savoirs impliqués dans la compétence de lecture littéraire autonome.</a:t>
                      </a:r>
                    </a:p>
                  </a:txBody>
                  <a:tcPr>
                    <a:solidFill>
                      <a:srgbClr val="1FA699">
                        <a:alpha val="13000"/>
                      </a:srgbClr>
                    </a:solidFill>
                  </a:tcPr>
                </a:tc>
                <a:extLst>
                  <a:ext uri="{0D108BD9-81ED-4DB2-BD59-A6C34878D82A}">
                    <a16:rowId xmlns:a16="http://schemas.microsoft.com/office/drawing/2014/main" val="3305392216"/>
                  </a:ext>
                </a:extLst>
              </a:tr>
              <a:tr h="1438976">
                <a:tc>
                  <a:txBody>
                    <a:bodyPr/>
                    <a:lstStyle/>
                    <a:p>
                      <a:r>
                        <a:rPr lang="fr-CA" sz="2000" b="1">
                          <a:solidFill>
                            <a:srgbClr val="1FA699"/>
                          </a:solidFill>
                          <a:latin typeface="Avenir Next LT Pro" panose="020B0504020202020204" pitchFamily="34" charset="0"/>
                        </a:rPr>
                        <a:t>Situation de performance</a:t>
                      </a:r>
                    </a:p>
                  </a:txBody>
                  <a:tcPr>
                    <a:solidFill>
                      <a:srgbClr val="1FA699">
                        <a:alpha val="13000"/>
                      </a:srgbClr>
                    </a:solidFill>
                  </a:tcPr>
                </a:tc>
                <a:tc>
                  <a:txBody>
                    <a:bodyPr/>
                    <a:lstStyle/>
                    <a:p>
                      <a:pPr>
                        <a:lnSpc>
                          <a:spcPct val="110000"/>
                        </a:lnSpc>
                      </a:pPr>
                      <a:r>
                        <a:rPr lang="fr-CA" sz="2000" b="0" dirty="0">
                          <a:solidFill>
                            <a:schemeClr val="tx1"/>
                          </a:solidFill>
                          <a:latin typeface="Avenir Next LT Pro" panose="020B0504020202020204" pitchFamily="34" charset="0"/>
                        </a:rPr>
                        <a:t>Intériorisé (non observable) doit être considéré dans le propos.</a:t>
                      </a:r>
                    </a:p>
                  </a:txBody>
                  <a:tcPr>
                    <a:solidFill>
                      <a:srgbClr val="1FA699">
                        <a:alpha val="13000"/>
                      </a:srgbClr>
                    </a:solidFill>
                  </a:tcPr>
                </a:tc>
                <a:tc>
                  <a:txBody>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fr-CA" sz="2000" b="0" dirty="0">
                          <a:solidFill>
                            <a:schemeClr val="tx1"/>
                          </a:solidFill>
                          <a:latin typeface="Avenir Next LT Pro" panose="020B0504020202020204" pitchFamily="34" charset="0"/>
                        </a:rPr>
                        <a:t>Situation d’expression tenant de la posture de lecture réflexive (ou d’une réflexion métacognitive)</a:t>
                      </a:r>
                    </a:p>
                    <a:p>
                      <a:pPr>
                        <a:lnSpc>
                          <a:spcPct val="110000"/>
                        </a:lnSpc>
                      </a:pPr>
                      <a:endParaRPr lang="fr-CA" sz="2000" b="0" dirty="0">
                        <a:solidFill>
                          <a:schemeClr val="tx1"/>
                        </a:solidFill>
                        <a:latin typeface="Avenir Next LT Pro" panose="020B0504020202020204" pitchFamily="34" charset="0"/>
                      </a:endParaRPr>
                    </a:p>
                  </a:txBody>
                  <a:tcPr>
                    <a:solidFill>
                      <a:srgbClr val="1FA699">
                        <a:alpha val="13000"/>
                      </a:srgbClr>
                    </a:solidFill>
                  </a:tcPr>
                </a:tc>
                <a:tc>
                  <a:txBody>
                    <a:bodyPr/>
                    <a:lstStyle/>
                    <a:p>
                      <a:pPr>
                        <a:lnSpc>
                          <a:spcPct val="110000"/>
                        </a:lnSpc>
                      </a:pPr>
                      <a:r>
                        <a:rPr lang="fr-CA" sz="2000" b="0" dirty="0">
                          <a:solidFill>
                            <a:schemeClr val="tx1"/>
                          </a:solidFill>
                          <a:latin typeface="Avenir Next LT Pro" panose="020B0504020202020204" pitchFamily="34" charset="0"/>
                        </a:rPr>
                        <a:t>Situations d’expression tenant des postures descriptive, personnelle, </a:t>
                      </a:r>
                      <a:r>
                        <a:rPr lang="fr-CA" sz="2000" b="0" u="none" dirty="0">
                          <a:solidFill>
                            <a:schemeClr val="tx1"/>
                          </a:solidFill>
                          <a:latin typeface="Avenir Next LT Pro" panose="020B0504020202020204" pitchFamily="34" charset="0"/>
                        </a:rPr>
                        <a:t>analytique</a:t>
                      </a:r>
                      <a:r>
                        <a:rPr lang="fr-CA" sz="2000" b="0" dirty="0">
                          <a:solidFill>
                            <a:schemeClr val="tx1"/>
                          </a:solidFill>
                          <a:latin typeface="Avenir Next LT Pro" panose="020B0504020202020204" pitchFamily="34" charset="0"/>
                        </a:rPr>
                        <a:t> ou réflexive.</a:t>
                      </a:r>
                    </a:p>
                  </a:txBody>
                  <a:tcPr>
                    <a:solidFill>
                      <a:srgbClr val="1FA699">
                        <a:alpha val="13000"/>
                      </a:srgbClr>
                    </a:solidFill>
                  </a:tcPr>
                </a:tc>
                <a:extLst>
                  <a:ext uri="{0D108BD9-81ED-4DB2-BD59-A6C34878D82A}">
                    <a16:rowId xmlns:a16="http://schemas.microsoft.com/office/drawing/2014/main" val="1825037948"/>
                  </a:ext>
                </a:extLst>
              </a:tr>
            </a:tbl>
          </a:graphicData>
        </a:graphic>
      </p:graphicFrame>
      <p:sp>
        <p:nvSpPr>
          <p:cNvPr id="6" name="Titre 1">
            <a:extLst>
              <a:ext uri="{FF2B5EF4-FFF2-40B4-BE49-F238E27FC236}">
                <a16:creationId xmlns:a16="http://schemas.microsoft.com/office/drawing/2014/main" id="{CFFA0B22-6616-B123-C619-95E1ACCACCDA}"/>
              </a:ext>
            </a:extLst>
          </p:cNvPr>
          <p:cNvSpPr txBox="1">
            <a:spLocks/>
          </p:cNvSpPr>
          <p:nvPr>
            <p:custDataLst>
              <p:tags r:id="rId1"/>
            </p:custDataLst>
          </p:nvPr>
        </p:nvSpPr>
        <p:spPr>
          <a:xfrm>
            <a:off x="319088" y="60120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A" sz="3600" dirty="0">
                <a:solidFill>
                  <a:srgbClr val="263440"/>
                </a:solidFill>
                <a:latin typeface="Avenir Next LT Pro"/>
              </a:rPr>
              <a:t>Le but de la LL, ce qu’elle produit</a:t>
            </a:r>
          </a:p>
        </p:txBody>
      </p:sp>
      <p:sp>
        <p:nvSpPr>
          <p:cNvPr id="3" name="Rectangle 2">
            <a:extLst>
              <a:ext uri="{FF2B5EF4-FFF2-40B4-BE49-F238E27FC236}">
                <a16:creationId xmlns:a16="http://schemas.microsoft.com/office/drawing/2014/main" id="{8CF36237-FAE5-495D-93A4-6CCE5C5AF703}"/>
              </a:ext>
            </a:extLst>
          </p:cNvPr>
          <p:cNvSpPr/>
          <p:nvPr/>
        </p:nvSpPr>
        <p:spPr>
          <a:xfrm>
            <a:off x="5115698" y="1233884"/>
            <a:ext cx="6829779" cy="4788074"/>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280714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0"/>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15"/>
</p:tagLst>
</file>

<file path=ppt/tags/tag13.xml><?xml version="1.0" encoding="utf-8"?>
<p:tagLst xmlns:a="http://schemas.openxmlformats.org/drawingml/2006/main" xmlns:r="http://schemas.openxmlformats.org/officeDocument/2006/relationships" xmlns:p="http://schemas.openxmlformats.org/presentationml/2006/main">
  <p:tag name="NUM" val="16"/>
</p:tagLst>
</file>

<file path=ppt/tags/tag14.xml><?xml version="1.0" encoding="utf-8"?>
<p:tagLst xmlns:a="http://schemas.openxmlformats.org/drawingml/2006/main" xmlns:r="http://schemas.openxmlformats.org/officeDocument/2006/relationships" xmlns:p="http://schemas.openxmlformats.org/presentationml/2006/main">
  <p:tag name="NUM" val="7"/>
</p:tagLst>
</file>

<file path=ppt/tags/tag15.xml><?xml version="1.0" encoding="utf-8"?>
<p:tagLst xmlns:a="http://schemas.openxmlformats.org/drawingml/2006/main" xmlns:r="http://schemas.openxmlformats.org/officeDocument/2006/relationships" xmlns:p="http://schemas.openxmlformats.org/presentationml/2006/main">
  <p:tag name="NUM" val="6"/>
</p:tagLst>
</file>

<file path=ppt/tags/tag16.xml><?xml version="1.0" encoding="utf-8"?>
<p:tagLst xmlns:a="http://schemas.openxmlformats.org/drawingml/2006/main" xmlns:r="http://schemas.openxmlformats.org/officeDocument/2006/relationships" xmlns:p="http://schemas.openxmlformats.org/presentationml/2006/main">
  <p:tag name="NUM" val="5"/>
</p:tagLst>
</file>

<file path=ppt/tags/tag17.xml><?xml version="1.0" encoding="utf-8"?>
<p:tagLst xmlns:a="http://schemas.openxmlformats.org/drawingml/2006/main" xmlns:r="http://schemas.openxmlformats.org/officeDocument/2006/relationships" xmlns:p="http://schemas.openxmlformats.org/presentationml/2006/main">
  <p:tag name="NUM" val="8"/>
</p:tagLst>
</file>

<file path=ppt/tags/tag18.xml><?xml version="1.0" encoding="utf-8"?>
<p:tagLst xmlns:a="http://schemas.openxmlformats.org/drawingml/2006/main" xmlns:r="http://schemas.openxmlformats.org/officeDocument/2006/relationships" xmlns:p="http://schemas.openxmlformats.org/presentationml/2006/main">
  <p:tag name="NUM" val="7"/>
</p:tagLst>
</file>

<file path=ppt/tags/tag19.xml><?xml version="1.0" encoding="utf-8"?>
<p:tagLst xmlns:a="http://schemas.openxmlformats.org/drawingml/2006/main" xmlns:r="http://schemas.openxmlformats.org/officeDocument/2006/relationships" xmlns:p="http://schemas.openxmlformats.org/presentationml/2006/main">
  <p:tag name="NUM" val="5"/>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8"/>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7"/>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8"/>
</p:tagLst>
</file>

<file path=ppt/tags/tag27.xml><?xml version="1.0" encoding="utf-8"?>
<p:tagLst xmlns:a="http://schemas.openxmlformats.org/drawingml/2006/main" xmlns:r="http://schemas.openxmlformats.org/officeDocument/2006/relationships" xmlns:p="http://schemas.openxmlformats.org/presentationml/2006/main">
  <p:tag name="NUM" val="5"/>
</p:tagLst>
</file>

<file path=ppt/tags/tag28.xml><?xml version="1.0" encoding="utf-8"?>
<p:tagLst xmlns:a="http://schemas.openxmlformats.org/drawingml/2006/main" xmlns:r="http://schemas.openxmlformats.org/officeDocument/2006/relationships" xmlns:p="http://schemas.openxmlformats.org/presentationml/2006/main">
  <p:tag name="NUM" val="6"/>
</p:tagLst>
</file>

<file path=ppt/tags/tag29.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9"/>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ockprintVTI">
  <a:themeElements>
    <a:clrScheme name="AnalogousFromLightSeedLeftStep">
      <a:dk1>
        <a:srgbClr val="000000"/>
      </a:dk1>
      <a:lt1>
        <a:srgbClr val="FFFFFF"/>
      </a:lt1>
      <a:dk2>
        <a:srgbClr val="292441"/>
      </a:dk2>
      <a:lt2>
        <a:srgbClr val="E5E8E2"/>
      </a:lt2>
      <a:accent1>
        <a:srgbClr val="B296C6"/>
      </a:accent1>
      <a:accent2>
        <a:srgbClr val="887FBA"/>
      </a:accent2>
      <a:accent3>
        <a:srgbClr val="96A2C6"/>
      </a:accent3>
      <a:accent4>
        <a:srgbClr val="7FA6BA"/>
      </a:accent4>
      <a:accent5>
        <a:srgbClr val="82ACA8"/>
      </a:accent5>
      <a:accent6>
        <a:srgbClr val="77AE92"/>
      </a:accent6>
      <a:hlink>
        <a:srgbClr val="6C8C55"/>
      </a:hlink>
      <a:folHlink>
        <a:srgbClr val="7F7F7F"/>
      </a:folHlink>
    </a:clrScheme>
    <a:fontScheme name="Custom 56">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ockprintVTI" id="{AA8C8908-6BA4-477C-AEA4-CB6C32A1FE3B}" vid="{36392749-7C1D-4938-93BB-440CD2A1B0AB}"/>
    </a:ext>
  </a:extLst>
</a:theme>
</file>

<file path=ppt/theme/theme3.xml><?xml version="1.0" encoding="utf-8"?>
<a:theme xmlns:a="http://schemas.openxmlformats.org/drawingml/2006/main" name="Thème Offic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ducontenu xmlns="504bdd90-ab6c-45ff-8449-b0469fd26ebc" xsi:nil="true"/>
    <lcf76f155ced4ddcb4097134ff3c332f xmlns="504bdd90-ab6c-45ff-8449-b0469fd26ebc">
      <Terms xmlns="http://schemas.microsoft.com/office/infopath/2007/PartnerControls"/>
    </lcf76f155ced4ddcb4097134ff3c332f>
    <TaxCatchAll xmlns="193c72ab-d073-4cdf-9145-d2f53bccd4ad" xsi:nil="true"/>
    <Cr_x00e9__x00e9_le xmlns="504bdd90-ab6c-45ff-8449-b0469fd26eb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621EDC374B22D489974F1DD93706512" ma:contentTypeVersion="19" ma:contentTypeDescription="Crée un document." ma:contentTypeScope="" ma:versionID="4ebd234d92a4df09b9abd49a0f6e78b5">
  <xsd:schema xmlns:xsd="http://www.w3.org/2001/XMLSchema" xmlns:xs="http://www.w3.org/2001/XMLSchema" xmlns:p="http://schemas.microsoft.com/office/2006/metadata/properties" xmlns:ns2="504bdd90-ab6c-45ff-8449-b0469fd26ebc" xmlns:ns3="b185374e-b59c-4a00-ba77-bbd77fc78661" xmlns:ns4="193c72ab-d073-4cdf-9145-d2f53bccd4ad" targetNamespace="http://schemas.microsoft.com/office/2006/metadata/properties" ma:root="true" ma:fieldsID="2c123292e75d524510e8c435e5aa38ad" ns2:_="" ns3:_="" ns4:_="">
    <xsd:import namespace="504bdd90-ab6c-45ff-8449-b0469fd26ebc"/>
    <xsd:import namespace="b185374e-b59c-4a00-ba77-bbd77fc78661"/>
    <xsd:import namespace="193c72ab-d073-4cdf-9145-d2f53bccd4a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LengthInSeconds" minOccurs="0"/>
                <xsd:element ref="ns2:Descriptionducontenu" minOccurs="0"/>
                <xsd:element ref="ns2:lcf76f155ced4ddcb4097134ff3c332f" minOccurs="0"/>
                <xsd:element ref="ns4:TaxCatchAll" minOccurs="0"/>
                <xsd:element ref="ns2:Cr_x00e9__x00e9_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4bdd90-ab6c-45ff-8449-b0469fd26e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Descriptionducontenu" ma:index="21" nillable="true" ma:displayName="Description du contenu" ma:indexed="true" ma:internalName="Descriptionducontenu">
      <xsd:simpleType>
        <xsd:restriction base="dms:Text">
          <xsd:maxLength value="255"/>
        </xsd:restriction>
      </xsd:simpleType>
    </xsd:element>
    <xsd:element name="lcf76f155ced4ddcb4097134ff3c332f" ma:index="23" nillable="true" ma:taxonomy="true" ma:internalName="lcf76f155ced4ddcb4097134ff3c332f" ma:taxonomyFieldName="MediaServiceImageTags" ma:displayName="Balises d’images" ma:readOnly="false" ma:fieldId="{5cf76f15-5ced-4ddc-b409-7134ff3c332f}" ma:taxonomyMulti="true" ma:sspId="e3e440c5-a2bc-486d-a304-248503315fda" ma:termSetId="09814cd3-568e-fe90-9814-8d621ff8fb84" ma:anchorId="fba54fb3-c3e1-fe81-a776-ca4b69148c4d" ma:open="true" ma:isKeyword="false">
      <xsd:complexType>
        <xsd:sequence>
          <xsd:element ref="pc:Terms" minOccurs="0" maxOccurs="1"/>
        </xsd:sequence>
      </xsd:complexType>
    </xsd:element>
    <xsd:element name="Cr_x00e9__x00e9_le" ma:index="25" nillable="true" ma:displayName="Créé le" ma:format="DateOnly" ma:internalName="Cr_x00e9__x00e9_l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b185374e-b59c-4a00-ba77-bbd77fc78661"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3c72ab-d073-4cdf-9145-d2f53bccd4ad"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c3420a29-c42e-45a8-b014-d5bee37a5928}" ma:internalName="TaxCatchAll" ma:showField="CatchAllData" ma:web="b185374e-b59c-4a00-ba77-bbd77fc786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BC7286-E21B-4AFC-8334-F2FB8F3500EF}">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1dead219-bb61-40c5-abe8-a3f29174824f"/>
    <ds:schemaRef ds:uri="http://schemas.microsoft.com/office/2006/documentManagement/typ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9AC68B57-88C6-4874-8B6E-1FC7D51CC1B7}"/>
</file>

<file path=customXml/itemProps3.xml><?xml version="1.0" encoding="utf-8"?>
<ds:datastoreItem xmlns:ds="http://schemas.openxmlformats.org/officeDocument/2006/customXml" ds:itemID="{14EFC840-EEE2-464D-823A-C0D88EB16FB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1096</TotalTime>
  <Words>5221</Words>
  <Application>Microsoft Macintosh PowerPoint</Application>
  <PresentationFormat>Grand écran</PresentationFormat>
  <Paragraphs>599</Paragraphs>
  <Slides>60</Slides>
  <Notes>1</Notes>
  <HiddenSlides>0</HiddenSlides>
  <MMClips>0</MMClips>
  <ScaleCrop>false</ScaleCrop>
  <HeadingPairs>
    <vt:vector size="6" baseType="variant">
      <vt:variant>
        <vt:lpstr>Polices utilisées</vt:lpstr>
      </vt:variant>
      <vt:variant>
        <vt:i4>6</vt:i4>
      </vt:variant>
      <vt:variant>
        <vt:lpstr>Thème</vt:lpstr>
      </vt:variant>
      <vt:variant>
        <vt:i4>7</vt:i4>
      </vt:variant>
      <vt:variant>
        <vt:lpstr>Titres des diapositives</vt:lpstr>
      </vt:variant>
      <vt:variant>
        <vt:i4>60</vt:i4>
      </vt:variant>
    </vt:vector>
  </HeadingPairs>
  <TitlesOfParts>
    <vt:vector size="73" baseType="lpstr">
      <vt:lpstr>Arial</vt:lpstr>
      <vt:lpstr>Avenir Next LT Pro</vt:lpstr>
      <vt:lpstr>AvenirNext LT Pro Medium</vt:lpstr>
      <vt:lpstr>Calibri</vt:lpstr>
      <vt:lpstr>Calibri Light</vt:lpstr>
      <vt:lpstr>Lucida Handwriting</vt:lpstr>
      <vt:lpstr>Thème Office</vt:lpstr>
      <vt:lpstr>BlockprintVTI</vt:lpstr>
      <vt:lpstr>Thème Office</vt:lpstr>
      <vt:lpstr>Thème Office</vt:lpstr>
      <vt:lpstr>Thème Office</vt:lpstr>
      <vt:lpstr>Thème Office</vt:lpstr>
      <vt:lpstr>Thème Office</vt:lpstr>
      <vt:lpstr>Enseigner la littérature autrement…  pourquoi pas ?</vt:lpstr>
      <vt:lpstr>Déroulement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Postures de lecture</vt:lpstr>
      <vt:lpstr>Présentation PowerPoint</vt:lpstr>
      <vt:lpstr>Présentation PowerPoint</vt:lpstr>
      <vt:lpstr>Présentation PowerPoint</vt:lpstr>
      <vt:lpstr>Présentation PowerPoint</vt:lpstr>
      <vt:lpstr>Présentation PowerPoint</vt:lpstr>
      <vt:lpstr>Récits de pratique</vt:lpstr>
      <vt:lpstr>Le cadre de référence : un outil pour favoriser l’apprentissage et l’autonomie des élèves</vt:lpstr>
      <vt:lpstr>Qu’est-ce qu’un cadre de référence?</vt:lpstr>
      <vt:lpstr>Présentation PowerPoint</vt:lpstr>
      <vt:lpstr>Exemple d’application</vt:lpstr>
      <vt:lpstr>Le cadre de référence permet de…</vt:lpstr>
      <vt:lpstr>L’enseignement explicite des trois types de savoirs mobilisés dans les actions-clés (tâches)</vt:lpstr>
      <vt:lpstr>L’explicitation des trois types de savoirs</vt:lpstr>
      <vt:lpstr>Nature des savoirs mobilisés</vt:lpstr>
      <vt:lpstr>L’explicitation des savoirs  dans les consignes des tâches à effectuer</vt:lpstr>
      <vt:lpstr>L’explicitation des savoirs a permis…</vt:lpstr>
      <vt:lpstr>L’enseignement des postures impliquées dans le processus de lecture littéraire</vt:lpstr>
      <vt:lpstr>Postures de lecture</vt:lpstr>
      <vt:lpstr>Mes actions :  enseigner, faire pratiquer et faire réfléchir</vt:lpstr>
      <vt:lpstr>Une expérience enrichissante… malgré ses défis!</vt:lpstr>
      <vt:lpstr>Présentation PowerPoint</vt:lpstr>
      <vt:lpstr>Présentation PowerPoint</vt:lpstr>
      <vt:lpstr>Expérimentation du portfolio</vt:lpstr>
      <vt:lpstr>Expérimentation du portfolio (suite)</vt:lpstr>
      <vt:lpstr>Bilan de l’expérimentation</vt:lpstr>
      <vt:lpstr>Le texte d’invention, un moyen de faire pratiquer les postures de lecture et les savoir-être</vt:lpstr>
      <vt:lpstr>Textes d’invention et savoir-être propres aux différentes postures</vt:lpstr>
      <vt:lpstr>Exercice réalisé</vt:lpstr>
      <vt:lpstr>Effets positifs</vt:lpstr>
      <vt:lpstr>    Changer de paradigme d’enseignement  </vt:lpstr>
      <vt:lpstr>Changer de paradigme d’enseignement : cadre de référence, portfolio, cercles de lecture</vt:lpstr>
      <vt:lpstr>Réflexion sur l’expérimentation</vt:lpstr>
      <vt:lpstr>Présentation PowerPoint</vt:lpstr>
      <vt:lpstr>Changer de paradigme d’évaluation</vt:lpstr>
      <vt:lpstr>Présentation PowerPoint</vt:lpstr>
      <vt:lpstr>Présentation PowerPoint</vt:lpstr>
      <vt:lpstr>Changer de paradigme d’évaluation : de la grille structurelle à la grille qualitative  </vt:lpstr>
      <vt:lpstr>Changer de paradigme d’évaluation : de la grille structurelle à la grille qualitative </vt:lpstr>
      <vt:lpstr>Changer de paradigme d’évaluation : de la grille structurelle à la grille qualitative </vt:lpstr>
      <vt:lpstr>Changer de paradigme d’évaluation: bilan</vt:lpstr>
      <vt:lpstr>Changer de paradigme d’évaluation: bilan</vt:lpstr>
      <vt:lpstr>            Site web d’autoformation: ellac.ca</vt:lpstr>
      <vt:lpstr>Présentation PowerPoint</vt:lpstr>
      <vt:lpstr>Ceci n’est pas une recette.</vt:lpstr>
      <vt:lpstr>Annexes</vt:lpstr>
      <vt:lpstr>Les textes d’invention</vt:lpstr>
      <vt:lpstr>Exercice réalisé</vt:lpstr>
      <vt:lpstr>Effets positifs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Doré, Roxane</dc:creator>
  <cp:lastModifiedBy>Catherine Bélec</cp:lastModifiedBy>
  <cp:revision>246</cp:revision>
  <dcterms:created xsi:type="dcterms:W3CDTF">2022-05-17T18:24:55Z</dcterms:created>
  <dcterms:modified xsi:type="dcterms:W3CDTF">2022-06-15T14:20:24Z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0x01010018701FD3CF4EEE47AF33094BE9B905BE</vt:lpwstr>
  </property>
</Properties>
</file>